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4"/>
  </p:notesMasterIdLst>
  <p:sldIdLst>
    <p:sldId id="1162" r:id="rId2"/>
    <p:sldId id="1264" r:id="rId3"/>
    <p:sldId id="1266" r:id="rId4"/>
    <p:sldId id="1287" r:id="rId5"/>
    <p:sldId id="1288" r:id="rId6"/>
    <p:sldId id="1257" r:id="rId7"/>
    <p:sldId id="1136" r:id="rId8"/>
    <p:sldId id="1137" r:id="rId9"/>
    <p:sldId id="1247" r:id="rId10"/>
    <p:sldId id="1248" r:id="rId11"/>
    <p:sldId id="1255" r:id="rId12"/>
    <p:sldId id="1290" r:id="rId13"/>
    <p:sldId id="1267" r:id="rId14"/>
    <p:sldId id="1243" r:id="rId15"/>
    <p:sldId id="1292" r:id="rId16"/>
    <p:sldId id="1269" r:id="rId17"/>
    <p:sldId id="1270" r:id="rId18"/>
    <p:sldId id="1271" r:id="rId19"/>
    <p:sldId id="1272" r:id="rId20"/>
    <p:sldId id="1246" r:id="rId21"/>
    <p:sldId id="1250" r:id="rId22"/>
    <p:sldId id="1251" r:id="rId23"/>
    <p:sldId id="1252" r:id="rId24"/>
    <p:sldId id="1253" r:id="rId25"/>
    <p:sldId id="1254" r:id="rId26"/>
    <p:sldId id="1261" r:id="rId27"/>
    <p:sldId id="1256" r:id="rId28"/>
    <p:sldId id="1240" r:id="rId29"/>
    <p:sldId id="1291" r:id="rId30"/>
    <p:sldId id="1293" r:id="rId31"/>
    <p:sldId id="1142" r:id="rId32"/>
    <p:sldId id="1239" r:id="rId33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DAC882-549A-4187-A676-221BCA112D6F}">
          <p14:sldIdLst>
            <p14:sldId id="1162"/>
            <p14:sldId id="1264"/>
            <p14:sldId id="1266"/>
            <p14:sldId id="1287"/>
            <p14:sldId id="1288"/>
            <p14:sldId id="1257"/>
            <p14:sldId id="1136"/>
            <p14:sldId id="1137"/>
            <p14:sldId id="1247"/>
            <p14:sldId id="1248"/>
            <p14:sldId id="1255"/>
            <p14:sldId id="1290"/>
            <p14:sldId id="1267"/>
            <p14:sldId id="1243"/>
            <p14:sldId id="1292"/>
            <p14:sldId id="1269"/>
            <p14:sldId id="1270"/>
            <p14:sldId id="1271"/>
            <p14:sldId id="1272"/>
            <p14:sldId id="1246"/>
            <p14:sldId id="1250"/>
            <p14:sldId id="1251"/>
            <p14:sldId id="1252"/>
            <p14:sldId id="1253"/>
            <p14:sldId id="1254"/>
            <p14:sldId id="1261"/>
            <p14:sldId id="1256"/>
            <p14:sldId id="1240"/>
            <p14:sldId id="1291"/>
            <p14:sldId id="1293"/>
            <p14:sldId id="1142"/>
            <p14:sldId id="12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7">
          <p15:clr>
            <a:srgbClr val="A4A3A4"/>
          </p15:clr>
        </p15:guide>
        <p15:guide id="2" pos="567">
          <p15:clr>
            <a:srgbClr val="A4A3A4"/>
          </p15:clr>
        </p15:guide>
        <p15:guide id="3" pos="1973" userDrawn="1">
          <p15:clr>
            <a:srgbClr val="A4A3A4"/>
          </p15:clr>
        </p15:guide>
        <p15:guide id="4" pos="1837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2527" userDrawn="1">
          <p15:clr>
            <a:srgbClr val="A4A3A4"/>
          </p15:clr>
        </p15:guide>
        <p15:guide id="7" orient="horz" pos="849" userDrawn="1">
          <p15:clr>
            <a:srgbClr val="A4A3A4"/>
          </p15:clr>
        </p15:guide>
        <p15:guide id="8" pos="5193" userDrawn="1">
          <p15:clr>
            <a:srgbClr val="A4A3A4"/>
          </p15:clr>
        </p15:guide>
        <p15:guide id="9" orient="horz" pos="2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4"/>
    <a:srgbClr val="FFFFFF"/>
    <a:srgbClr val="0B2341"/>
    <a:srgbClr val="05101D"/>
    <a:srgbClr val="003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3586" autoAdjust="0"/>
  </p:normalViewPr>
  <p:slideViewPr>
    <p:cSldViewPr showGuides="1">
      <p:cViewPr>
        <p:scale>
          <a:sx n="90" d="100"/>
          <a:sy n="90" d="100"/>
        </p:scale>
        <p:origin x="100" y="-84"/>
      </p:cViewPr>
      <p:guideLst>
        <p:guide orient="horz" pos="667"/>
        <p:guide pos="567"/>
        <p:guide pos="1973"/>
        <p:guide pos="1837"/>
        <p:guide pos="476"/>
        <p:guide orient="horz" pos="2527"/>
        <p:guide orient="horz" pos="849"/>
        <p:guide pos="5193"/>
        <p:guide orient="horz" pos="2663"/>
      </p:guideLst>
    </p:cSldViewPr>
  </p:slideViewPr>
  <p:outlineViewPr>
    <p:cViewPr>
      <p:scale>
        <a:sx n="33" d="100"/>
        <a:sy n="33" d="100"/>
      </p:scale>
      <p:origin x="0" y="-123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56"/>
    </p:cViewPr>
  </p:sorterViewPr>
  <p:notesViewPr>
    <p:cSldViewPr showGuides="1">
      <p:cViewPr varScale="1">
        <p:scale>
          <a:sx n="74" d="100"/>
          <a:sy n="74" d="100"/>
        </p:scale>
        <p:origin x="2124" y="5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EDDED5-657D-480B-B60D-0281EEC28A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14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DDED5-657D-480B-B60D-0281EEC28AB4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828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3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pl-PL" sz="18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1987" name="Shape 34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624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DDED5-657D-480B-B60D-0281EEC28AB4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134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DDED5-657D-480B-B60D-0281EEC28AB4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321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3021-B40D-42BD-B20E-5B0E65DA8296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450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AC17-7319-4A05-8C18-8DDED7A6B81D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280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A083-0B2D-4018-9073-5467B766994C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4888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2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E8A8-06D9-4416-ADF9-6725DED1A808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457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46DE-F808-4762-88C8-E99F46280B4A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960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CDC4-A829-467C-94E8-BCAC099F7529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9231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053F-144B-4C58-8224-1CB62DAB2FBA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3729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F094-7562-4A61-873F-C2AA5E24C674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9209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32C7-BB36-481E-B7F4-6A8F0943B083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605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82D3-0447-45BC-B06A-E8EA26090966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3D58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222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BEC8-9BAF-40FB-9C6A-1E943D56B6BD}" type="datetime1">
              <a:rPr lang="pl-PL" smtClean="0"/>
              <a:pPr>
                <a:defRPr/>
              </a:pPr>
              <a:t>27.05.2021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pl-PL"/>
              <a:t>Jerzy Hausner</a:t>
            </a:r>
          </a:p>
          <a:p>
            <a:pPr>
              <a:defRPr/>
            </a:pPr>
            <a:r>
              <a:rPr lang="pl-PL"/>
              <a:t>Katedra Gospodarki i Administracji Publicznej UE w Krakowie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783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10966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4772025"/>
            <a:ext cx="1135062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5722F5-D772-420D-8F9F-E0BCA69F0AAE}" type="datetime1">
              <a:rPr lang="pl-PL" smtClean="0"/>
              <a:pPr>
                <a:defRPr/>
              </a:pPr>
              <a:t>27.05.2021</a:t>
            </a:fld>
            <a:r>
              <a:rPr lang="pl-PL"/>
              <a:t> 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563" y="4767263"/>
            <a:ext cx="49688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l-PL"/>
              <a:t>Jerzy Hausner Katedra Gospodarki i Administracji Publicznej UE w Krakowie</a:t>
            </a:r>
            <a:endParaRPr lang="pl-PL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3D58"/>
                </a:solidFill>
                <a:latin typeface="+mn-lt"/>
              </a:defRPr>
            </a:lvl1pPr>
          </a:lstStyle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7" r:id="rId12"/>
  </p:sldLayoutIdLst>
  <p:hf hdr="0" ft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5593" y="2211710"/>
            <a:ext cx="914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FE4"/>
                </a:solidFill>
                <a:latin typeface="Merriweather Black" panose="00000A00000000000000" pitchFamily="2" charset="-18"/>
              </a:rPr>
              <a:t>Idea Uniwersytetu </a:t>
            </a:r>
            <a:r>
              <a:rPr lang="pl-PL" sz="2400" b="1" dirty="0" smtClean="0">
                <a:solidFill>
                  <a:srgbClr val="009FE4"/>
                </a:solidFill>
                <a:latin typeface="Merriweather Black" panose="00000A00000000000000" pitchFamily="2" charset="-18"/>
              </a:rPr>
              <a:t>czy </a:t>
            </a:r>
            <a:r>
              <a:rPr lang="pl-PL" sz="2400" b="1" dirty="0">
                <a:solidFill>
                  <a:srgbClr val="009FE4"/>
                </a:solidFill>
                <a:latin typeface="Merriweather Black" panose="00000A00000000000000" pitchFamily="2" charset="-18"/>
              </a:rPr>
              <a:t>Uniwersytet-Idea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15816" y="978863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erriweather Light" panose="00000400000000000000" pitchFamily="2" charset="-18"/>
              </a:rPr>
              <a:t>Jerzy Hausner</a:t>
            </a:r>
          </a:p>
        </p:txBody>
      </p:sp>
    </p:spTree>
    <p:extLst>
      <p:ext uri="{BB962C8B-B14F-4D97-AF65-F5344CB8AC3E}">
        <p14:creationId xmlns:p14="http://schemas.microsoft.com/office/powerpoint/2010/main" val="2363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I RODZAJE WIEDZY SPOŁECZNEJ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62518-893B-4C66-A927-DE08C6C2F65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455356"/>
          <a:ext cx="8208909" cy="256273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41419">
                  <a:extLst>
                    <a:ext uri="{9D8B030D-6E8A-4147-A177-3AD203B41FA5}">
                      <a16:colId xmlns:a16="http://schemas.microsoft.com/office/drawing/2014/main" val="1731674330"/>
                    </a:ext>
                  </a:extLst>
                </a:gridCol>
                <a:gridCol w="1641419">
                  <a:extLst>
                    <a:ext uri="{9D8B030D-6E8A-4147-A177-3AD203B41FA5}">
                      <a16:colId xmlns:a16="http://schemas.microsoft.com/office/drawing/2014/main" val="2810821794"/>
                    </a:ext>
                  </a:extLst>
                </a:gridCol>
                <a:gridCol w="1642326">
                  <a:extLst>
                    <a:ext uri="{9D8B030D-6E8A-4147-A177-3AD203B41FA5}">
                      <a16:colId xmlns:a16="http://schemas.microsoft.com/office/drawing/2014/main" val="478374536"/>
                    </a:ext>
                  </a:extLst>
                </a:gridCol>
                <a:gridCol w="1641419">
                  <a:extLst>
                    <a:ext uri="{9D8B030D-6E8A-4147-A177-3AD203B41FA5}">
                      <a16:colId xmlns:a16="http://schemas.microsoft.com/office/drawing/2014/main" val="550028293"/>
                    </a:ext>
                  </a:extLst>
                </a:gridCol>
                <a:gridCol w="1642326">
                  <a:extLst>
                    <a:ext uri="{9D8B030D-6E8A-4147-A177-3AD203B41FA5}">
                      <a16:colId xmlns:a16="http://schemas.microsoft.com/office/drawing/2014/main" val="257370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Ujęcie rzeczywistości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Rola poznającego podmiotu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Wiedza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Polityka (tryb)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Proces zmiany społecznej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98047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Obiekt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Obserwator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Analityczna</a:t>
                      </a:r>
                      <a:endParaRPr lang="pl-PL" sz="160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Administrowanie</a:t>
                      </a:r>
                      <a:endParaRPr lang="pl-PL" sz="160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Oscylacja</a:t>
                      </a:r>
                      <a:endParaRPr lang="pl-PL" sz="160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871338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System</a:t>
                      </a:r>
                      <a:endParaRPr lang="pl-PL" sz="1600" b="1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Uczestnik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Strukturalna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Współzarządzanie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Strukturalne dopasowanie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2819066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Modalność</a:t>
                      </a:r>
                      <a:endParaRPr lang="pl-PL" sz="1600" b="1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Uczestnik – obserwator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Modalna</a:t>
                      </a:r>
                      <a:endParaRPr lang="pl-PL" sz="160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Współrządzenie</a:t>
                      </a:r>
                      <a:endParaRPr lang="pl-PL" sz="160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Ewolucja</a:t>
                      </a:r>
                      <a:endParaRPr lang="pl-PL" sz="1600" dirty="0">
                        <a:effectLst/>
                        <a:latin typeface="Calibri bod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871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5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Modalność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1058864"/>
            <a:ext cx="5040560" cy="3767062"/>
          </a:xfrm>
        </p:spPr>
        <p:txBody>
          <a:bodyPr/>
          <a:lstStyle/>
          <a:p>
            <a:pPr marL="270000" indent="-270000">
              <a:buSzPct val="110000"/>
            </a:pPr>
            <a:r>
              <a:rPr lang="pl-PL" sz="1800" dirty="0"/>
              <a:t>Przestrzeń </a:t>
            </a:r>
            <a:r>
              <a:rPr lang="pl-PL" sz="1800" dirty="0" err="1"/>
              <a:t>aksjonormatywnego</a:t>
            </a:r>
            <a:r>
              <a:rPr lang="pl-PL" sz="1800" dirty="0"/>
              <a:t> dyskursu</a:t>
            </a:r>
          </a:p>
          <a:p>
            <a:pPr marL="270000" indent="-270000">
              <a:buSzPct val="110000"/>
            </a:pPr>
            <a:r>
              <a:rPr lang="pl-PL" sz="1800" dirty="0"/>
              <a:t>Modalność generuje „prawdę </a:t>
            </a:r>
            <a:r>
              <a:rPr lang="pl-PL" sz="1800" dirty="0" err="1"/>
              <a:t>kontyngentną</a:t>
            </a:r>
            <a:r>
              <a:rPr lang="pl-PL" sz="1800" dirty="0"/>
              <a:t>”. Przebiegające w jej polu poznanie polega na refleksji i interpretacji, a formułowane w dyskursie stanowisko nie jest ani konieczne, ani przypadkowe</a:t>
            </a:r>
          </a:p>
          <a:p>
            <a:pPr marL="270000" indent="-270000">
              <a:buSzPct val="110000"/>
            </a:pPr>
            <a:r>
              <a:rPr lang="pl-PL" sz="1800" dirty="0"/>
              <a:t>Dyskurs modalny jest procesem uczenia się, generowania wiedzy i </a:t>
            </a:r>
            <a:r>
              <a:rPr lang="pl-PL" sz="1800" dirty="0" err="1"/>
              <a:t>uwspólnotawiania</a:t>
            </a:r>
            <a:r>
              <a:rPr lang="pl-PL" sz="1800" dirty="0"/>
              <a:t> jej. To nie jest uczenie się naśladowcze, ale twórcze. Idzie nie o to, aby przyjąć inny punkt widzenia, ale wykreować nowy ogląd, w nowatorski sposób umożliwić postrzeganie i rozumienie świata społecznego 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" y="1347614"/>
            <a:ext cx="3010217" cy="29523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53672" y="4369155"/>
            <a:ext cx="301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l-PL" sz="1400" b="1" spc="20" dirty="0">
                <a:latin typeface="+mn-lt"/>
              </a:rPr>
              <a:t>koło hermeneutyczne</a:t>
            </a:r>
          </a:p>
        </p:txBody>
      </p:sp>
    </p:spTree>
    <p:extLst>
      <p:ext uri="{BB962C8B-B14F-4D97-AF65-F5344CB8AC3E}">
        <p14:creationId xmlns:p14="http://schemas.microsoft.com/office/powerpoint/2010/main" val="421614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162" y="1467842"/>
            <a:ext cx="3678714" cy="2519848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6065" marR="2310" indent="-289">
              <a:lnSpc>
                <a:spcPct val="110700"/>
              </a:lnSpc>
              <a:spcBef>
                <a:spcPts val="41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Rozum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jest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tym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wymiarem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myślenia, który ujawnia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się i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rozwija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pod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wpływem rozmowy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i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gotowości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 rozumienia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innych.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Jest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zatem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upodmiotawiający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, tak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jak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intelekt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jest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uprzedmiotawiający. </a:t>
            </a:r>
            <a:endParaRPr lang="pl-PL" sz="1637" spc="5" dirty="0">
              <a:solidFill>
                <a:srgbClr val="FFFFFF"/>
              </a:solidFill>
              <a:latin typeface="Merriweather Sans"/>
              <a:cs typeface="Merriweather Sans"/>
            </a:endParaRPr>
          </a:p>
          <a:p>
            <a:pPr marL="6065" marR="2310" indent="-289">
              <a:lnSpc>
                <a:spcPct val="110700"/>
              </a:lnSpc>
              <a:spcBef>
                <a:spcPts val="41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To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rozum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otwiera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nas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na</a:t>
            </a:r>
            <a:r>
              <a:rPr sz="1637" spc="-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egzystencjalny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wspólnotowy wymiar</a:t>
            </a:r>
            <a:r>
              <a:rPr sz="1637" spc="-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życia.</a:t>
            </a:r>
            <a:endParaRPr sz="1637" dirty="0">
              <a:latin typeface="Merriweather Sans"/>
              <a:cs typeface="Merriweather Sans"/>
            </a:endParaRP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D5F6140-F4EF-4F2E-B42A-FBA3C5825584}"/>
              </a:ext>
            </a:extLst>
          </p:cNvPr>
          <p:cNvGrpSpPr/>
          <p:nvPr/>
        </p:nvGrpSpPr>
        <p:grpSpPr>
          <a:xfrm>
            <a:off x="4454423" y="950621"/>
            <a:ext cx="4357896" cy="2899704"/>
            <a:chOff x="9793526" y="2090191"/>
            <a:chExt cx="9581991" cy="6375769"/>
          </a:xfrm>
        </p:grpSpPr>
        <p:sp>
          <p:nvSpPr>
            <p:cNvPr id="3" name="object 3"/>
            <p:cNvSpPr/>
            <p:nvPr/>
          </p:nvSpPr>
          <p:spPr>
            <a:xfrm>
              <a:off x="10923775" y="3063956"/>
              <a:ext cx="2216785" cy="1229995"/>
            </a:xfrm>
            <a:custGeom>
              <a:avLst/>
              <a:gdLst/>
              <a:ahLst/>
              <a:cxnLst/>
              <a:rect l="l" t="t" r="r" b="b"/>
              <a:pathLst>
                <a:path w="2216784" h="1229995">
                  <a:moveTo>
                    <a:pt x="2152801" y="991090"/>
                  </a:moveTo>
                  <a:lnTo>
                    <a:pt x="889925" y="991090"/>
                  </a:lnTo>
                  <a:lnTo>
                    <a:pt x="906066" y="1033622"/>
                  </a:lnTo>
                  <a:lnTo>
                    <a:pt x="928359" y="1071735"/>
                  </a:lnTo>
                  <a:lnTo>
                    <a:pt x="956150" y="1105513"/>
                  </a:lnTo>
                  <a:lnTo>
                    <a:pt x="988786" y="1135042"/>
                  </a:lnTo>
                  <a:lnTo>
                    <a:pt x="1025613" y="1160407"/>
                  </a:lnTo>
                  <a:lnTo>
                    <a:pt x="1065978" y="1181692"/>
                  </a:lnTo>
                  <a:lnTo>
                    <a:pt x="1109229" y="1198982"/>
                  </a:lnTo>
                  <a:lnTo>
                    <a:pt x="1154711" y="1212364"/>
                  </a:lnTo>
                  <a:lnTo>
                    <a:pt x="1201771" y="1221921"/>
                  </a:lnTo>
                  <a:lnTo>
                    <a:pt x="1249756" y="1227739"/>
                  </a:lnTo>
                  <a:lnTo>
                    <a:pt x="1298012" y="1229902"/>
                  </a:lnTo>
                  <a:lnTo>
                    <a:pt x="1345887" y="1228496"/>
                  </a:lnTo>
                  <a:lnTo>
                    <a:pt x="1392726" y="1223606"/>
                  </a:lnTo>
                  <a:lnTo>
                    <a:pt x="1442012" y="1214322"/>
                  </a:lnTo>
                  <a:lnTo>
                    <a:pt x="1491165" y="1200344"/>
                  </a:lnTo>
                  <a:lnTo>
                    <a:pt x="1538551" y="1181504"/>
                  </a:lnTo>
                  <a:lnTo>
                    <a:pt x="1582536" y="1157636"/>
                  </a:lnTo>
                  <a:lnTo>
                    <a:pt x="1621484" y="1128571"/>
                  </a:lnTo>
                  <a:lnTo>
                    <a:pt x="1653761" y="1094142"/>
                  </a:lnTo>
                  <a:lnTo>
                    <a:pt x="1677733" y="1054182"/>
                  </a:lnTo>
                  <a:lnTo>
                    <a:pt x="1691764" y="1008524"/>
                  </a:lnTo>
                  <a:lnTo>
                    <a:pt x="2133222" y="1008524"/>
                  </a:lnTo>
                  <a:lnTo>
                    <a:pt x="2152801" y="991090"/>
                  </a:lnTo>
                  <a:close/>
                </a:path>
                <a:path w="2216784" h="1229995">
                  <a:moveTo>
                    <a:pt x="818189" y="0"/>
                  </a:moveTo>
                  <a:lnTo>
                    <a:pt x="778050" y="3517"/>
                  </a:lnTo>
                  <a:lnTo>
                    <a:pt x="735115" y="12591"/>
                  </a:lnTo>
                  <a:lnTo>
                    <a:pt x="690551" y="26737"/>
                  </a:lnTo>
                  <a:lnTo>
                    <a:pt x="645530" y="45471"/>
                  </a:lnTo>
                  <a:lnTo>
                    <a:pt x="601220" y="68311"/>
                  </a:lnTo>
                  <a:lnTo>
                    <a:pt x="558791" y="94773"/>
                  </a:lnTo>
                  <a:lnTo>
                    <a:pt x="519413" y="124372"/>
                  </a:lnTo>
                  <a:lnTo>
                    <a:pt x="484256" y="156626"/>
                  </a:lnTo>
                  <a:lnTo>
                    <a:pt x="454489" y="191051"/>
                  </a:lnTo>
                  <a:lnTo>
                    <a:pt x="431282" y="227163"/>
                  </a:lnTo>
                  <a:lnTo>
                    <a:pt x="415805" y="264478"/>
                  </a:lnTo>
                  <a:lnTo>
                    <a:pt x="409227" y="302514"/>
                  </a:lnTo>
                  <a:lnTo>
                    <a:pt x="351914" y="307520"/>
                  </a:lnTo>
                  <a:lnTo>
                    <a:pt x="298269" y="318609"/>
                  </a:lnTo>
                  <a:lnTo>
                    <a:pt x="248478" y="335104"/>
                  </a:lnTo>
                  <a:lnTo>
                    <a:pt x="202725" y="356327"/>
                  </a:lnTo>
                  <a:lnTo>
                    <a:pt x="161193" y="381599"/>
                  </a:lnTo>
                  <a:lnTo>
                    <a:pt x="124067" y="410242"/>
                  </a:lnTo>
                  <a:lnTo>
                    <a:pt x="91530" y="441579"/>
                  </a:lnTo>
                  <a:lnTo>
                    <a:pt x="63767" y="474931"/>
                  </a:lnTo>
                  <a:lnTo>
                    <a:pt x="40962" y="509621"/>
                  </a:lnTo>
                  <a:lnTo>
                    <a:pt x="23297" y="544970"/>
                  </a:lnTo>
                  <a:lnTo>
                    <a:pt x="4130" y="614934"/>
                  </a:lnTo>
                  <a:lnTo>
                    <a:pt x="0" y="666890"/>
                  </a:lnTo>
                  <a:lnTo>
                    <a:pt x="120" y="716433"/>
                  </a:lnTo>
                  <a:lnTo>
                    <a:pt x="4475" y="763521"/>
                  </a:lnTo>
                  <a:lnTo>
                    <a:pt x="13048" y="808114"/>
                  </a:lnTo>
                  <a:lnTo>
                    <a:pt x="25823" y="850171"/>
                  </a:lnTo>
                  <a:lnTo>
                    <a:pt x="42785" y="889651"/>
                  </a:lnTo>
                  <a:lnTo>
                    <a:pt x="63917" y="926513"/>
                  </a:lnTo>
                  <a:lnTo>
                    <a:pt x="89204" y="960717"/>
                  </a:lnTo>
                  <a:lnTo>
                    <a:pt x="118629" y="992222"/>
                  </a:lnTo>
                  <a:lnTo>
                    <a:pt x="152175" y="1020987"/>
                  </a:lnTo>
                  <a:lnTo>
                    <a:pt x="189828" y="1046972"/>
                  </a:lnTo>
                  <a:lnTo>
                    <a:pt x="231571" y="1070136"/>
                  </a:lnTo>
                  <a:lnTo>
                    <a:pt x="277388" y="1090438"/>
                  </a:lnTo>
                  <a:lnTo>
                    <a:pt x="336263" y="1111135"/>
                  </a:lnTo>
                  <a:lnTo>
                    <a:pt x="392050" y="1125846"/>
                  </a:lnTo>
                  <a:lnTo>
                    <a:pt x="444942" y="1134999"/>
                  </a:lnTo>
                  <a:lnTo>
                    <a:pt x="495127" y="1139020"/>
                  </a:lnTo>
                  <a:lnTo>
                    <a:pt x="542796" y="1138338"/>
                  </a:lnTo>
                  <a:lnTo>
                    <a:pt x="588139" y="1133379"/>
                  </a:lnTo>
                  <a:lnTo>
                    <a:pt x="631345" y="1124573"/>
                  </a:lnTo>
                  <a:lnTo>
                    <a:pt x="672605" y="1112345"/>
                  </a:lnTo>
                  <a:lnTo>
                    <a:pt x="712108" y="1097125"/>
                  </a:lnTo>
                  <a:lnTo>
                    <a:pt x="750044" y="1079338"/>
                  </a:lnTo>
                  <a:lnTo>
                    <a:pt x="786604" y="1059414"/>
                  </a:lnTo>
                  <a:lnTo>
                    <a:pt x="821978" y="1037780"/>
                  </a:lnTo>
                  <a:lnTo>
                    <a:pt x="856355" y="1014862"/>
                  </a:lnTo>
                  <a:lnTo>
                    <a:pt x="889925" y="991090"/>
                  </a:lnTo>
                  <a:lnTo>
                    <a:pt x="2152801" y="991090"/>
                  </a:lnTo>
                  <a:lnTo>
                    <a:pt x="2156415" y="987871"/>
                  </a:lnTo>
                  <a:lnTo>
                    <a:pt x="2183007" y="954819"/>
                  </a:lnTo>
                  <a:lnTo>
                    <a:pt x="2203362" y="917159"/>
                  </a:lnTo>
                  <a:lnTo>
                    <a:pt x="2216544" y="874936"/>
                  </a:lnTo>
                  <a:lnTo>
                    <a:pt x="2211632" y="671052"/>
                  </a:lnTo>
                  <a:lnTo>
                    <a:pt x="2133639" y="544429"/>
                  </a:lnTo>
                  <a:lnTo>
                    <a:pt x="2042726" y="479715"/>
                  </a:lnTo>
                  <a:lnTo>
                    <a:pt x="1999053" y="461556"/>
                  </a:lnTo>
                  <a:lnTo>
                    <a:pt x="2033627" y="257028"/>
                  </a:lnTo>
                  <a:lnTo>
                    <a:pt x="2030899" y="245657"/>
                  </a:lnTo>
                  <a:lnTo>
                    <a:pt x="1173298" y="245657"/>
                  </a:lnTo>
                  <a:lnTo>
                    <a:pt x="1154866" y="203598"/>
                  </a:lnTo>
                  <a:lnTo>
                    <a:pt x="1131142" y="164392"/>
                  </a:lnTo>
                  <a:lnTo>
                    <a:pt x="1102687" y="128427"/>
                  </a:lnTo>
                  <a:lnTo>
                    <a:pt x="1070063" y="96090"/>
                  </a:lnTo>
                  <a:lnTo>
                    <a:pt x="1033831" y="67770"/>
                  </a:lnTo>
                  <a:lnTo>
                    <a:pt x="994552" y="43854"/>
                  </a:lnTo>
                  <a:lnTo>
                    <a:pt x="952787" y="24732"/>
                  </a:lnTo>
                  <a:lnTo>
                    <a:pt x="909098" y="10789"/>
                  </a:lnTo>
                  <a:lnTo>
                    <a:pt x="864044" y="2416"/>
                  </a:lnTo>
                  <a:lnTo>
                    <a:pt x="818189" y="0"/>
                  </a:lnTo>
                  <a:close/>
                </a:path>
                <a:path w="2216784" h="1229995">
                  <a:moveTo>
                    <a:pt x="2133222" y="1008524"/>
                  </a:moveTo>
                  <a:lnTo>
                    <a:pt x="1691764" y="1008524"/>
                  </a:lnTo>
                  <a:lnTo>
                    <a:pt x="1720145" y="1034314"/>
                  </a:lnTo>
                  <a:lnTo>
                    <a:pt x="1753528" y="1054951"/>
                  </a:lnTo>
                  <a:lnTo>
                    <a:pt x="1790975" y="1070479"/>
                  </a:lnTo>
                  <a:lnTo>
                    <a:pt x="1831552" y="1080945"/>
                  </a:lnTo>
                  <a:lnTo>
                    <a:pt x="1874321" y="1086394"/>
                  </a:lnTo>
                  <a:lnTo>
                    <a:pt x="1918345" y="1086871"/>
                  </a:lnTo>
                  <a:lnTo>
                    <a:pt x="1962688" y="1082421"/>
                  </a:lnTo>
                  <a:lnTo>
                    <a:pt x="2006415" y="1073091"/>
                  </a:lnTo>
                  <a:lnTo>
                    <a:pt x="2048587" y="1058925"/>
                  </a:lnTo>
                  <a:lnTo>
                    <a:pt x="2088269" y="1039970"/>
                  </a:lnTo>
                  <a:lnTo>
                    <a:pt x="2124524" y="1016270"/>
                  </a:lnTo>
                  <a:lnTo>
                    <a:pt x="2133222" y="1008524"/>
                  </a:lnTo>
                  <a:close/>
                </a:path>
                <a:path w="2216784" h="1229995">
                  <a:moveTo>
                    <a:pt x="1578753" y="12420"/>
                  </a:moveTo>
                  <a:lnTo>
                    <a:pt x="1532355" y="12888"/>
                  </a:lnTo>
                  <a:lnTo>
                    <a:pt x="1486303" y="19520"/>
                  </a:lnTo>
                  <a:lnTo>
                    <a:pt x="1440954" y="31910"/>
                  </a:lnTo>
                  <a:lnTo>
                    <a:pt x="1396668" y="49649"/>
                  </a:lnTo>
                  <a:lnTo>
                    <a:pt x="1353801" y="72332"/>
                  </a:lnTo>
                  <a:lnTo>
                    <a:pt x="1312712" y="99552"/>
                  </a:lnTo>
                  <a:lnTo>
                    <a:pt x="1273759" y="130901"/>
                  </a:lnTo>
                  <a:lnTo>
                    <a:pt x="1237300" y="165973"/>
                  </a:lnTo>
                  <a:lnTo>
                    <a:pt x="1203694" y="204360"/>
                  </a:lnTo>
                  <a:lnTo>
                    <a:pt x="1173298" y="245657"/>
                  </a:lnTo>
                  <a:lnTo>
                    <a:pt x="2030899" y="245657"/>
                  </a:lnTo>
                  <a:lnTo>
                    <a:pt x="2006202" y="142703"/>
                  </a:lnTo>
                  <a:lnTo>
                    <a:pt x="1881724" y="77046"/>
                  </a:lnTo>
                  <a:lnTo>
                    <a:pt x="1625138" y="18522"/>
                  </a:lnTo>
                  <a:lnTo>
                    <a:pt x="1578753" y="12420"/>
                  </a:lnTo>
                  <a:close/>
                </a:path>
              </a:pathLst>
            </a:custGeom>
            <a:solidFill>
              <a:srgbClr val="D7E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93526" y="2090191"/>
              <a:ext cx="9581991" cy="6354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82224" y="5364620"/>
              <a:ext cx="963294" cy="3101340"/>
            </a:xfrm>
            <a:custGeom>
              <a:avLst/>
              <a:gdLst/>
              <a:ahLst/>
              <a:cxnLst/>
              <a:rect l="l" t="t" r="r" b="b"/>
              <a:pathLst>
                <a:path w="963294" h="3101340">
                  <a:moveTo>
                    <a:pt x="50344" y="0"/>
                  </a:moveTo>
                  <a:lnTo>
                    <a:pt x="0" y="0"/>
                  </a:lnTo>
                  <a:lnTo>
                    <a:pt x="912558" y="3101256"/>
                  </a:lnTo>
                  <a:lnTo>
                    <a:pt x="962923" y="3101256"/>
                  </a:lnTo>
                  <a:lnTo>
                    <a:pt x="50344" y="0"/>
                  </a:lnTo>
                  <a:close/>
                </a:path>
              </a:pathLst>
            </a:custGeom>
            <a:solidFill>
              <a:srgbClr val="8C6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54184" y="5364620"/>
              <a:ext cx="963294" cy="3101340"/>
            </a:xfrm>
            <a:custGeom>
              <a:avLst/>
              <a:gdLst/>
              <a:ahLst/>
              <a:cxnLst/>
              <a:rect l="l" t="t" r="r" b="b"/>
              <a:pathLst>
                <a:path w="963294" h="3101340">
                  <a:moveTo>
                    <a:pt x="962934" y="0"/>
                  </a:moveTo>
                  <a:lnTo>
                    <a:pt x="912590" y="0"/>
                  </a:lnTo>
                  <a:lnTo>
                    <a:pt x="0" y="3101256"/>
                  </a:lnTo>
                  <a:lnTo>
                    <a:pt x="50354" y="3101256"/>
                  </a:lnTo>
                  <a:lnTo>
                    <a:pt x="962934" y="0"/>
                  </a:lnTo>
                  <a:close/>
                </a:path>
              </a:pathLst>
            </a:custGeom>
            <a:solidFill>
              <a:srgbClr val="8C6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89093" y="6704827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82" y="0"/>
                  </a:lnTo>
                </a:path>
              </a:pathLst>
            </a:custGeom>
            <a:ln w="28868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64036" y="6531312"/>
              <a:ext cx="367138" cy="178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18152" y="5188565"/>
              <a:ext cx="443865" cy="832485"/>
            </a:xfrm>
            <a:custGeom>
              <a:avLst/>
              <a:gdLst/>
              <a:ahLst/>
              <a:cxnLst/>
              <a:rect l="l" t="t" r="r" b="b"/>
              <a:pathLst>
                <a:path w="443865" h="832485">
                  <a:moveTo>
                    <a:pt x="142320" y="0"/>
                  </a:moveTo>
                  <a:lnTo>
                    <a:pt x="86728" y="254938"/>
                  </a:lnTo>
                  <a:lnTo>
                    <a:pt x="53372" y="418572"/>
                  </a:lnTo>
                  <a:lnTo>
                    <a:pt x="28910" y="561692"/>
                  </a:lnTo>
                  <a:lnTo>
                    <a:pt x="0" y="755086"/>
                  </a:lnTo>
                  <a:lnTo>
                    <a:pt x="30353" y="797205"/>
                  </a:lnTo>
                  <a:lnTo>
                    <a:pt x="66152" y="823981"/>
                  </a:lnTo>
                  <a:lnTo>
                    <a:pt x="108638" y="831927"/>
                  </a:lnTo>
                  <a:lnTo>
                    <a:pt x="159052" y="817556"/>
                  </a:lnTo>
                  <a:lnTo>
                    <a:pt x="233658" y="662821"/>
                  </a:lnTo>
                  <a:lnTo>
                    <a:pt x="277134" y="574081"/>
                  </a:lnTo>
                  <a:lnTo>
                    <a:pt x="306224" y="517894"/>
                  </a:lnTo>
                  <a:lnTo>
                    <a:pt x="337675" y="460813"/>
                  </a:lnTo>
                  <a:lnTo>
                    <a:pt x="368924" y="402925"/>
                  </a:lnTo>
                  <a:lnTo>
                    <a:pt x="395528" y="349039"/>
                  </a:lnTo>
                  <a:lnTo>
                    <a:pt x="416889" y="298942"/>
                  </a:lnTo>
                  <a:lnTo>
                    <a:pt x="432410" y="252422"/>
                  </a:lnTo>
                  <a:lnTo>
                    <a:pt x="441494" y="209269"/>
                  </a:lnTo>
                  <a:lnTo>
                    <a:pt x="443543" y="169268"/>
                  </a:lnTo>
                  <a:lnTo>
                    <a:pt x="437958" y="132210"/>
                  </a:lnTo>
                  <a:lnTo>
                    <a:pt x="424144" y="97881"/>
                  </a:lnTo>
                  <a:lnTo>
                    <a:pt x="142320" y="0"/>
                  </a:lnTo>
                  <a:close/>
                </a:path>
              </a:pathLst>
            </a:custGeom>
            <a:solidFill>
              <a:srgbClr val="61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8155" y="5903161"/>
              <a:ext cx="194945" cy="670560"/>
            </a:xfrm>
            <a:custGeom>
              <a:avLst/>
              <a:gdLst/>
              <a:ahLst/>
              <a:cxnLst/>
              <a:rect l="l" t="t" r="r" b="b"/>
              <a:pathLst>
                <a:path w="194944" h="670559">
                  <a:moveTo>
                    <a:pt x="67684" y="0"/>
                  </a:moveTo>
                  <a:lnTo>
                    <a:pt x="33879" y="12621"/>
                  </a:lnTo>
                  <a:lnTo>
                    <a:pt x="0" y="40498"/>
                  </a:lnTo>
                  <a:lnTo>
                    <a:pt x="35119" y="301985"/>
                  </a:lnTo>
                  <a:lnTo>
                    <a:pt x="58435" y="454764"/>
                  </a:lnTo>
                  <a:lnTo>
                    <a:pt x="80396" y="557889"/>
                  </a:lnTo>
                  <a:lnTo>
                    <a:pt x="111452" y="670416"/>
                  </a:lnTo>
                  <a:lnTo>
                    <a:pt x="193617" y="652971"/>
                  </a:lnTo>
                  <a:lnTo>
                    <a:pt x="191705" y="600463"/>
                  </a:lnTo>
                  <a:lnTo>
                    <a:pt x="191169" y="547766"/>
                  </a:lnTo>
                  <a:lnTo>
                    <a:pt x="191592" y="495089"/>
                  </a:lnTo>
                  <a:lnTo>
                    <a:pt x="192555" y="442643"/>
                  </a:lnTo>
                  <a:lnTo>
                    <a:pt x="193642" y="390637"/>
                  </a:lnTo>
                  <a:lnTo>
                    <a:pt x="194435" y="339281"/>
                  </a:lnTo>
                  <a:lnTo>
                    <a:pt x="194517" y="288784"/>
                  </a:lnTo>
                  <a:lnTo>
                    <a:pt x="193471" y="239357"/>
                  </a:lnTo>
                  <a:lnTo>
                    <a:pt x="190879" y="191210"/>
                  </a:lnTo>
                  <a:lnTo>
                    <a:pt x="186325" y="144551"/>
                  </a:lnTo>
                  <a:lnTo>
                    <a:pt x="179391" y="99591"/>
                  </a:lnTo>
                  <a:lnTo>
                    <a:pt x="169659" y="56539"/>
                  </a:lnTo>
                  <a:lnTo>
                    <a:pt x="135473" y="21671"/>
                  </a:lnTo>
                  <a:lnTo>
                    <a:pt x="101515" y="2920"/>
                  </a:lnTo>
                  <a:lnTo>
                    <a:pt x="67684" y="0"/>
                  </a:lnTo>
                  <a:close/>
                </a:path>
              </a:pathLst>
            </a:custGeom>
            <a:solidFill>
              <a:srgbClr val="61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39859" y="5189495"/>
              <a:ext cx="349885" cy="826769"/>
            </a:xfrm>
            <a:custGeom>
              <a:avLst/>
              <a:gdLst/>
              <a:ahLst/>
              <a:cxnLst/>
              <a:rect l="l" t="t" r="r" b="b"/>
              <a:pathLst>
                <a:path w="349884" h="826770">
                  <a:moveTo>
                    <a:pt x="20496" y="0"/>
                  </a:moveTo>
                  <a:lnTo>
                    <a:pt x="7129" y="260590"/>
                  </a:lnTo>
                  <a:lnTo>
                    <a:pt x="845" y="427473"/>
                  </a:lnTo>
                  <a:lnTo>
                    <a:pt x="0" y="572666"/>
                  </a:lnTo>
                  <a:lnTo>
                    <a:pt x="2947" y="768186"/>
                  </a:lnTo>
                  <a:lnTo>
                    <a:pt x="39761" y="804793"/>
                  </a:lnTo>
                  <a:lnTo>
                    <a:pt x="79443" y="825380"/>
                  </a:lnTo>
                  <a:lnTo>
                    <a:pt x="122654" y="826307"/>
                  </a:lnTo>
                  <a:lnTo>
                    <a:pt x="170052" y="803933"/>
                  </a:lnTo>
                  <a:lnTo>
                    <a:pt x="218476" y="639124"/>
                  </a:lnTo>
                  <a:lnTo>
                    <a:pt x="246929" y="544495"/>
                  </a:lnTo>
                  <a:lnTo>
                    <a:pt x="266493" y="484324"/>
                  </a:lnTo>
                  <a:lnTo>
                    <a:pt x="288247" y="422887"/>
                  </a:lnTo>
                  <a:lnTo>
                    <a:pt x="309656" y="360681"/>
                  </a:lnTo>
                  <a:lnTo>
                    <a:pt x="327131" y="303179"/>
                  </a:lnTo>
                  <a:lnTo>
                    <a:pt x="340051" y="250271"/>
                  </a:lnTo>
                  <a:lnTo>
                    <a:pt x="347790" y="201844"/>
                  </a:lnTo>
                  <a:lnTo>
                    <a:pt x="349726" y="157786"/>
                  </a:lnTo>
                  <a:lnTo>
                    <a:pt x="345235" y="117986"/>
                  </a:lnTo>
                  <a:lnTo>
                    <a:pt x="333693" y="82331"/>
                  </a:lnTo>
                  <a:lnTo>
                    <a:pt x="314477" y="50710"/>
                  </a:lnTo>
                  <a:lnTo>
                    <a:pt x="20496" y="0"/>
                  </a:lnTo>
                  <a:close/>
                </a:path>
              </a:pathLst>
            </a:custGeom>
            <a:solidFill>
              <a:srgbClr val="85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42811" y="5920866"/>
              <a:ext cx="185420" cy="673735"/>
            </a:xfrm>
            <a:custGeom>
              <a:avLst/>
              <a:gdLst/>
              <a:ahLst/>
              <a:cxnLst/>
              <a:rect l="l" t="t" r="r" b="b"/>
              <a:pathLst>
                <a:path w="185419" h="673734">
                  <a:moveTo>
                    <a:pt x="69927" y="0"/>
                  </a:moveTo>
                  <a:lnTo>
                    <a:pt x="35277" y="10694"/>
                  </a:lnTo>
                  <a:lnTo>
                    <a:pt x="0" y="36813"/>
                  </a:lnTo>
                  <a:lnTo>
                    <a:pt x="23687" y="300908"/>
                  </a:lnTo>
                  <a:lnTo>
                    <a:pt x="40252" y="455255"/>
                  </a:lnTo>
                  <a:lnTo>
                    <a:pt x="57496" y="559535"/>
                  </a:lnTo>
                  <a:lnTo>
                    <a:pt x="83222" y="673432"/>
                  </a:lnTo>
                  <a:lnTo>
                    <a:pt x="166131" y="659894"/>
                  </a:lnTo>
                  <a:lnTo>
                    <a:pt x="166688" y="607337"/>
                  </a:lnTo>
                  <a:lnTo>
                    <a:pt x="168614" y="554626"/>
                  </a:lnTo>
                  <a:lnTo>
                    <a:pt x="171483" y="501957"/>
                  </a:lnTo>
                  <a:lnTo>
                    <a:pt x="174872" y="449525"/>
                  </a:lnTo>
                  <a:lnTo>
                    <a:pt x="178358" y="397527"/>
                  </a:lnTo>
                  <a:lnTo>
                    <a:pt x="181516" y="346158"/>
                  </a:lnTo>
                  <a:lnTo>
                    <a:pt x="183924" y="295615"/>
                  </a:lnTo>
                  <a:lnTo>
                    <a:pt x="185158" y="246093"/>
                  </a:lnTo>
                  <a:lnTo>
                    <a:pt x="184794" y="197787"/>
                  </a:lnTo>
                  <a:lnTo>
                    <a:pt x="182409" y="150895"/>
                  </a:lnTo>
                  <a:lnTo>
                    <a:pt x="177578" y="105611"/>
                  </a:lnTo>
                  <a:lnTo>
                    <a:pt x="169879" y="62132"/>
                  </a:lnTo>
                  <a:lnTo>
                    <a:pt x="137250" y="25551"/>
                  </a:lnTo>
                  <a:lnTo>
                    <a:pt x="103925" y="4896"/>
                  </a:lnTo>
                  <a:lnTo>
                    <a:pt x="69927" y="0"/>
                  </a:lnTo>
                  <a:close/>
                </a:path>
              </a:pathLst>
            </a:custGeom>
            <a:solidFill>
              <a:srgbClr val="85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09124" y="5312599"/>
              <a:ext cx="40005" cy="75565"/>
            </a:xfrm>
            <a:custGeom>
              <a:avLst/>
              <a:gdLst/>
              <a:ahLst/>
              <a:cxnLst/>
              <a:rect l="l" t="t" r="r" b="b"/>
              <a:pathLst>
                <a:path w="40005" h="75564">
                  <a:moveTo>
                    <a:pt x="39638" y="34375"/>
                  </a:moveTo>
                  <a:lnTo>
                    <a:pt x="5210" y="34375"/>
                  </a:lnTo>
                  <a:lnTo>
                    <a:pt x="10844" y="36679"/>
                  </a:lnTo>
                  <a:lnTo>
                    <a:pt x="19930" y="45671"/>
                  </a:lnTo>
                  <a:lnTo>
                    <a:pt x="23517" y="58511"/>
                  </a:lnTo>
                  <a:lnTo>
                    <a:pt x="25140" y="70016"/>
                  </a:lnTo>
                  <a:lnTo>
                    <a:pt x="28330" y="75002"/>
                  </a:lnTo>
                  <a:lnTo>
                    <a:pt x="32887" y="72001"/>
                  </a:lnTo>
                  <a:lnTo>
                    <a:pt x="36274" y="64088"/>
                  </a:lnTo>
                  <a:lnTo>
                    <a:pt x="38492" y="52902"/>
                  </a:lnTo>
                  <a:lnTo>
                    <a:pt x="39544" y="40082"/>
                  </a:lnTo>
                  <a:lnTo>
                    <a:pt x="39638" y="34375"/>
                  </a:lnTo>
                  <a:close/>
                </a:path>
                <a:path w="40005" h="75564">
                  <a:moveTo>
                    <a:pt x="28676" y="0"/>
                  </a:moveTo>
                  <a:lnTo>
                    <a:pt x="22089" y="3298"/>
                  </a:lnTo>
                  <a:lnTo>
                    <a:pt x="13489" y="9407"/>
                  </a:lnTo>
                  <a:lnTo>
                    <a:pt x="4922" y="18827"/>
                  </a:lnTo>
                  <a:lnTo>
                    <a:pt x="0" y="29318"/>
                  </a:lnTo>
                  <a:lnTo>
                    <a:pt x="2331" y="38637"/>
                  </a:lnTo>
                  <a:lnTo>
                    <a:pt x="3263" y="39653"/>
                  </a:lnTo>
                  <a:lnTo>
                    <a:pt x="5210" y="34375"/>
                  </a:lnTo>
                  <a:lnTo>
                    <a:pt x="39638" y="34375"/>
                  </a:lnTo>
                  <a:lnTo>
                    <a:pt x="32864" y="1937"/>
                  </a:lnTo>
                  <a:lnTo>
                    <a:pt x="28676" y="0"/>
                  </a:lnTo>
                  <a:close/>
                </a:path>
              </a:pathLst>
            </a:custGeom>
            <a:solidFill>
              <a:srgbClr val="FFB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76070" y="537909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>
                  <a:moveTo>
                    <a:pt x="0" y="0"/>
                  </a:moveTo>
                  <a:lnTo>
                    <a:pt x="287938" y="0"/>
                  </a:lnTo>
                </a:path>
              </a:pathLst>
            </a:custGeom>
            <a:ln w="4352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49750" y="5271057"/>
              <a:ext cx="114719" cy="144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23674" y="4894395"/>
              <a:ext cx="401955" cy="426720"/>
            </a:xfrm>
            <a:custGeom>
              <a:avLst/>
              <a:gdLst/>
              <a:ahLst/>
              <a:cxnLst/>
              <a:rect l="l" t="t" r="r" b="b"/>
              <a:pathLst>
                <a:path w="401955" h="426720">
                  <a:moveTo>
                    <a:pt x="291781" y="0"/>
                  </a:moveTo>
                  <a:lnTo>
                    <a:pt x="190569" y="156710"/>
                  </a:lnTo>
                  <a:lnTo>
                    <a:pt x="126438" y="249773"/>
                  </a:lnTo>
                  <a:lnTo>
                    <a:pt x="72033" y="315934"/>
                  </a:lnTo>
                  <a:lnTo>
                    <a:pt x="0" y="391935"/>
                  </a:lnTo>
                  <a:lnTo>
                    <a:pt x="30103" y="426175"/>
                  </a:lnTo>
                  <a:lnTo>
                    <a:pt x="147098" y="359933"/>
                  </a:lnTo>
                  <a:lnTo>
                    <a:pt x="223346" y="307395"/>
                  </a:lnTo>
                  <a:lnTo>
                    <a:pt x="292373" y="241146"/>
                  </a:lnTo>
                  <a:lnTo>
                    <a:pt x="387705" y="133776"/>
                  </a:lnTo>
                  <a:lnTo>
                    <a:pt x="401417" y="100696"/>
                  </a:lnTo>
                  <a:lnTo>
                    <a:pt x="396415" y="61934"/>
                  </a:lnTo>
                  <a:lnTo>
                    <a:pt x="374965" y="26335"/>
                  </a:lnTo>
                  <a:lnTo>
                    <a:pt x="339332" y="2742"/>
                  </a:lnTo>
                  <a:lnTo>
                    <a:pt x="291781" y="0"/>
                  </a:lnTo>
                  <a:close/>
                </a:path>
              </a:pathLst>
            </a:custGeom>
            <a:solidFill>
              <a:srgbClr val="39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56874" y="4325626"/>
              <a:ext cx="535940" cy="1051560"/>
            </a:xfrm>
            <a:custGeom>
              <a:avLst/>
              <a:gdLst/>
              <a:ahLst/>
              <a:cxnLst/>
              <a:rect l="l" t="t" r="r" b="b"/>
              <a:pathLst>
                <a:path w="535940" h="1051560">
                  <a:moveTo>
                    <a:pt x="175605" y="0"/>
                  </a:moveTo>
                  <a:lnTo>
                    <a:pt x="135454" y="4828"/>
                  </a:lnTo>
                  <a:lnTo>
                    <a:pt x="100130" y="27436"/>
                  </a:lnTo>
                  <a:lnTo>
                    <a:pt x="63791" y="75221"/>
                  </a:lnTo>
                  <a:lnTo>
                    <a:pt x="30004" y="148697"/>
                  </a:lnTo>
                  <a:lnTo>
                    <a:pt x="16405" y="194374"/>
                  </a:lnTo>
                  <a:lnTo>
                    <a:pt x="6248" y="245641"/>
                  </a:lnTo>
                  <a:lnTo>
                    <a:pt x="468" y="302217"/>
                  </a:lnTo>
                  <a:lnTo>
                    <a:pt x="0" y="363827"/>
                  </a:lnTo>
                  <a:lnTo>
                    <a:pt x="5777" y="430191"/>
                  </a:lnTo>
                  <a:lnTo>
                    <a:pt x="18735" y="501031"/>
                  </a:lnTo>
                  <a:lnTo>
                    <a:pt x="58632" y="677705"/>
                  </a:lnTo>
                  <a:lnTo>
                    <a:pt x="77503" y="786633"/>
                  </a:lnTo>
                  <a:lnTo>
                    <a:pt x="80361" y="872848"/>
                  </a:lnTo>
                  <a:lnTo>
                    <a:pt x="72220" y="981383"/>
                  </a:lnTo>
                  <a:lnTo>
                    <a:pt x="187955" y="1039787"/>
                  </a:lnTo>
                  <a:lnTo>
                    <a:pt x="274819" y="1051518"/>
                  </a:lnTo>
                  <a:lnTo>
                    <a:pt x="376270" y="1009614"/>
                  </a:lnTo>
                  <a:lnTo>
                    <a:pt x="535766" y="907113"/>
                  </a:lnTo>
                  <a:lnTo>
                    <a:pt x="532916" y="828422"/>
                  </a:lnTo>
                  <a:lnTo>
                    <a:pt x="527620" y="752920"/>
                  </a:lnTo>
                  <a:lnTo>
                    <a:pt x="520039" y="680665"/>
                  </a:lnTo>
                  <a:lnTo>
                    <a:pt x="510333" y="611714"/>
                  </a:lnTo>
                  <a:lnTo>
                    <a:pt x="498663" y="546122"/>
                  </a:lnTo>
                  <a:lnTo>
                    <a:pt x="485189" y="483948"/>
                  </a:lnTo>
                  <a:lnTo>
                    <a:pt x="470071" y="425248"/>
                  </a:lnTo>
                  <a:lnTo>
                    <a:pt x="453470" y="370078"/>
                  </a:lnTo>
                  <a:lnTo>
                    <a:pt x="435546" y="318495"/>
                  </a:lnTo>
                  <a:lnTo>
                    <a:pt x="416459" y="270557"/>
                  </a:lnTo>
                  <a:lnTo>
                    <a:pt x="396369" y="226320"/>
                  </a:lnTo>
                  <a:lnTo>
                    <a:pt x="375437" y="185840"/>
                  </a:lnTo>
                  <a:lnTo>
                    <a:pt x="353824" y="149175"/>
                  </a:lnTo>
                  <a:lnTo>
                    <a:pt x="331689" y="116382"/>
                  </a:lnTo>
                  <a:lnTo>
                    <a:pt x="286495" y="62637"/>
                  </a:lnTo>
                  <a:lnTo>
                    <a:pt x="241139" y="25059"/>
                  </a:lnTo>
                  <a:lnTo>
                    <a:pt x="196903" y="4102"/>
                  </a:lnTo>
                  <a:lnTo>
                    <a:pt x="175605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72145" y="5006608"/>
              <a:ext cx="198590" cy="1462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746490" y="4967846"/>
              <a:ext cx="497205" cy="170180"/>
            </a:xfrm>
            <a:custGeom>
              <a:avLst/>
              <a:gdLst/>
              <a:ahLst/>
              <a:cxnLst/>
              <a:rect l="l" t="t" r="r" b="b"/>
              <a:pathLst>
                <a:path w="497205" h="170179">
                  <a:moveTo>
                    <a:pt x="425400" y="0"/>
                  </a:moveTo>
                  <a:lnTo>
                    <a:pt x="276337" y="41694"/>
                  </a:lnTo>
                  <a:lnTo>
                    <a:pt x="182345" y="64508"/>
                  </a:lnTo>
                  <a:lnTo>
                    <a:pt x="103548" y="76465"/>
                  </a:lnTo>
                  <a:lnTo>
                    <a:pt x="73" y="85589"/>
                  </a:lnTo>
                  <a:lnTo>
                    <a:pt x="0" y="131179"/>
                  </a:lnTo>
                  <a:lnTo>
                    <a:pt x="131559" y="158883"/>
                  </a:lnTo>
                  <a:lnTo>
                    <a:pt x="223498" y="169912"/>
                  </a:lnTo>
                  <a:lnTo>
                    <a:pt x="319092" y="165880"/>
                  </a:lnTo>
                  <a:lnTo>
                    <a:pt x="461619" y="148403"/>
                  </a:lnTo>
                  <a:lnTo>
                    <a:pt x="488283" y="134265"/>
                  </a:lnTo>
                  <a:lnTo>
                    <a:pt x="497084" y="105699"/>
                  </a:lnTo>
                  <a:lnTo>
                    <a:pt x="488931" y="69362"/>
                  </a:lnTo>
                  <a:lnTo>
                    <a:pt x="464733" y="31910"/>
                  </a:lnTo>
                  <a:lnTo>
                    <a:pt x="425400" y="0"/>
                  </a:lnTo>
                  <a:close/>
                </a:path>
              </a:pathLst>
            </a:custGeom>
            <a:solidFill>
              <a:srgbClr val="AFE2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98471" y="4463871"/>
              <a:ext cx="248920" cy="649605"/>
            </a:xfrm>
            <a:custGeom>
              <a:avLst/>
              <a:gdLst/>
              <a:ahLst/>
              <a:cxnLst/>
              <a:rect l="l" t="t" r="r" b="b"/>
              <a:pathLst>
                <a:path w="248919" h="649604">
                  <a:moveTo>
                    <a:pt x="153503" y="0"/>
                  </a:moveTo>
                  <a:lnTo>
                    <a:pt x="110899" y="23690"/>
                  </a:lnTo>
                  <a:lnTo>
                    <a:pt x="86799" y="60478"/>
                  </a:lnTo>
                  <a:lnTo>
                    <a:pt x="65396" y="120750"/>
                  </a:lnTo>
                  <a:lnTo>
                    <a:pt x="50113" y="209648"/>
                  </a:lnTo>
                  <a:lnTo>
                    <a:pt x="37986" y="323076"/>
                  </a:lnTo>
                  <a:lnTo>
                    <a:pt x="28724" y="401534"/>
                  </a:lnTo>
                  <a:lnTo>
                    <a:pt x="17628" y="481607"/>
                  </a:lnTo>
                  <a:lnTo>
                    <a:pt x="0" y="599877"/>
                  </a:lnTo>
                  <a:lnTo>
                    <a:pt x="52600" y="633706"/>
                  </a:lnTo>
                  <a:lnTo>
                    <a:pt x="95087" y="649477"/>
                  </a:lnTo>
                  <a:lnTo>
                    <a:pt x="127956" y="644940"/>
                  </a:lnTo>
                  <a:lnTo>
                    <a:pt x="151702" y="617845"/>
                  </a:lnTo>
                  <a:lnTo>
                    <a:pt x="183771" y="548017"/>
                  </a:lnTo>
                  <a:lnTo>
                    <a:pt x="206827" y="487478"/>
                  </a:lnTo>
                  <a:lnTo>
                    <a:pt x="222487" y="434540"/>
                  </a:lnTo>
                  <a:lnTo>
                    <a:pt x="232364" y="387516"/>
                  </a:lnTo>
                  <a:lnTo>
                    <a:pt x="238076" y="344722"/>
                  </a:lnTo>
                  <a:lnTo>
                    <a:pt x="241237" y="304471"/>
                  </a:lnTo>
                  <a:lnTo>
                    <a:pt x="243463" y="265076"/>
                  </a:lnTo>
                  <a:lnTo>
                    <a:pt x="246369" y="224851"/>
                  </a:lnTo>
                  <a:lnTo>
                    <a:pt x="248295" y="170697"/>
                  </a:lnTo>
                  <a:lnTo>
                    <a:pt x="243886" y="118327"/>
                  </a:lnTo>
                  <a:lnTo>
                    <a:pt x="232672" y="71408"/>
                  </a:lnTo>
                  <a:lnTo>
                    <a:pt x="214183" y="33604"/>
                  </a:lnTo>
                  <a:lnTo>
                    <a:pt x="187950" y="8580"/>
                  </a:lnTo>
                  <a:lnTo>
                    <a:pt x="153503" y="0"/>
                  </a:lnTo>
                  <a:close/>
                </a:path>
              </a:pathLst>
            </a:custGeom>
            <a:solidFill>
              <a:srgbClr val="AFE2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10767" y="8133396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82" y="0"/>
                  </a:lnTo>
                </a:path>
              </a:pathLst>
            </a:custGeom>
            <a:ln w="2885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05336" y="7776265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92" y="0"/>
                  </a:lnTo>
                </a:path>
              </a:pathLst>
            </a:custGeom>
            <a:ln w="2885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199915" y="7419120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92" y="0"/>
                  </a:lnTo>
                </a:path>
              </a:pathLst>
            </a:custGeom>
            <a:ln w="2884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94504" y="7061973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92" y="0"/>
                  </a:lnTo>
                </a:path>
              </a:pathLst>
            </a:custGeom>
            <a:ln w="2885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883663" y="6347681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903" y="0"/>
                  </a:lnTo>
                </a:path>
              </a:pathLst>
            </a:custGeom>
            <a:ln w="2885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778241" y="5990545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92" y="0"/>
                  </a:lnTo>
                </a:path>
              </a:pathLst>
            </a:custGeom>
            <a:ln w="28868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84378" y="7061973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4892" y="0"/>
                  </a:lnTo>
                </a:path>
              </a:pathLst>
            </a:custGeom>
            <a:ln w="28857">
              <a:solidFill>
                <a:srgbClr val="A67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21626" y="5364620"/>
              <a:ext cx="963294" cy="3101340"/>
            </a:xfrm>
            <a:custGeom>
              <a:avLst/>
              <a:gdLst/>
              <a:ahLst/>
              <a:cxnLst/>
              <a:rect l="l" t="t" r="r" b="b"/>
              <a:pathLst>
                <a:path w="963294" h="3101340">
                  <a:moveTo>
                    <a:pt x="50344" y="0"/>
                  </a:moveTo>
                  <a:lnTo>
                    <a:pt x="0" y="0"/>
                  </a:lnTo>
                  <a:lnTo>
                    <a:pt x="912579" y="3101256"/>
                  </a:lnTo>
                  <a:lnTo>
                    <a:pt x="962934" y="3101256"/>
                  </a:lnTo>
                  <a:lnTo>
                    <a:pt x="50344" y="0"/>
                  </a:lnTo>
                  <a:close/>
                </a:path>
              </a:pathLst>
            </a:custGeom>
            <a:solidFill>
              <a:srgbClr val="C69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93588" y="5364620"/>
              <a:ext cx="963294" cy="3101340"/>
            </a:xfrm>
            <a:custGeom>
              <a:avLst/>
              <a:gdLst/>
              <a:ahLst/>
              <a:cxnLst/>
              <a:rect l="l" t="t" r="r" b="b"/>
              <a:pathLst>
                <a:path w="963294" h="3101340">
                  <a:moveTo>
                    <a:pt x="962934" y="0"/>
                  </a:moveTo>
                  <a:lnTo>
                    <a:pt x="912579" y="0"/>
                  </a:lnTo>
                  <a:lnTo>
                    <a:pt x="0" y="3101256"/>
                  </a:lnTo>
                  <a:lnTo>
                    <a:pt x="50354" y="3101256"/>
                  </a:lnTo>
                  <a:lnTo>
                    <a:pt x="962934" y="0"/>
                  </a:lnTo>
                  <a:close/>
                </a:path>
              </a:pathLst>
            </a:custGeom>
            <a:solidFill>
              <a:srgbClr val="C69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28263" y="4220512"/>
              <a:ext cx="144500" cy="1964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841837" y="4019877"/>
              <a:ext cx="265430" cy="353695"/>
            </a:xfrm>
            <a:custGeom>
              <a:avLst/>
              <a:gdLst/>
              <a:ahLst/>
              <a:cxnLst/>
              <a:rect l="l" t="t" r="r" b="b"/>
              <a:pathLst>
                <a:path w="265430" h="353695">
                  <a:moveTo>
                    <a:pt x="136718" y="0"/>
                  </a:moveTo>
                  <a:lnTo>
                    <a:pt x="63541" y="6929"/>
                  </a:lnTo>
                  <a:lnTo>
                    <a:pt x="21306" y="28302"/>
                  </a:lnTo>
                  <a:lnTo>
                    <a:pt x="2598" y="58118"/>
                  </a:lnTo>
                  <a:lnTo>
                    <a:pt x="0" y="90374"/>
                  </a:lnTo>
                  <a:lnTo>
                    <a:pt x="4659" y="128968"/>
                  </a:lnTo>
                  <a:lnTo>
                    <a:pt x="12867" y="175819"/>
                  </a:lnTo>
                  <a:lnTo>
                    <a:pt x="25302" y="225763"/>
                  </a:lnTo>
                  <a:lnTo>
                    <a:pt x="42639" y="273637"/>
                  </a:lnTo>
                  <a:lnTo>
                    <a:pt x="65553" y="314279"/>
                  </a:lnTo>
                  <a:lnTo>
                    <a:pt x="94723" y="342525"/>
                  </a:lnTo>
                  <a:lnTo>
                    <a:pt x="130823" y="353214"/>
                  </a:lnTo>
                  <a:lnTo>
                    <a:pt x="169625" y="339759"/>
                  </a:lnTo>
                  <a:lnTo>
                    <a:pt x="206794" y="305161"/>
                  </a:lnTo>
                  <a:lnTo>
                    <a:pt x="238011" y="258600"/>
                  </a:lnTo>
                  <a:lnTo>
                    <a:pt x="258957" y="209256"/>
                  </a:lnTo>
                  <a:lnTo>
                    <a:pt x="265311" y="166309"/>
                  </a:lnTo>
                  <a:lnTo>
                    <a:pt x="264875" y="132735"/>
                  </a:lnTo>
                  <a:lnTo>
                    <a:pt x="256144" y="61346"/>
                  </a:lnTo>
                  <a:lnTo>
                    <a:pt x="198409" y="9342"/>
                  </a:lnTo>
                  <a:lnTo>
                    <a:pt x="136718" y="0"/>
                  </a:lnTo>
                  <a:close/>
                </a:path>
              </a:pathLst>
            </a:custGeom>
            <a:solidFill>
              <a:srgbClr val="FFB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84045" y="3892336"/>
              <a:ext cx="365760" cy="363855"/>
            </a:xfrm>
            <a:custGeom>
              <a:avLst/>
              <a:gdLst/>
              <a:ahLst/>
              <a:cxnLst/>
              <a:rect l="l" t="t" r="r" b="b"/>
              <a:pathLst>
                <a:path w="365759" h="363854">
                  <a:moveTo>
                    <a:pt x="359914" y="263518"/>
                  </a:moveTo>
                  <a:lnTo>
                    <a:pt x="285890" y="263518"/>
                  </a:lnTo>
                  <a:lnTo>
                    <a:pt x="287764" y="263717"/>
                  </a:lnTo>
                  <a:lnTo>
                    <a:pt x="306168" y="280413"/>
                  </a:lnTo>
                  <a:lnTo>
                    <a:pt x="303464" y="310870"/>
                  </a:lnTo>
                  <a:lnTo>
                    <a:pt x="299677" y="343220"/>
                  </a:lnTo>
                  <a:lnTo>
                    <a:pt x="315041" y="363232"/>
                  </a:lnTo>
                  <a:lnTo>
                    <a:pt x="338366" y="351009"/>
                  </a:lnTo>
                  <a:lnTo>
                    <a:pt x="352468" y="310870"/>
                  </a:lnTo>
                  <a:lnTo>
                    <a:pt x="359776" y="264586"/>
                  </a:lnTo>
                  <a:lnTo>
                    <a:pt x="359914" y="263518"/>
                  </a:lnTo>
                  <a:close/>
                </a:path>
                <a:path w="365759" h="363854">
                  <a:moveTo>
                    <a:pt x="363121" y="161523"/>
                  </a:moveTo>
                  <a:lnTo>
                    <a:pt x="164118" y="161523"/>
                  </a:lnTo>
                  <a:lnTo>
                    <a:pt x="189608" y="164078"/>
                  </a:lnTo>
                  <a:lnTo>
                    <a:pt x="211432" y="170390"/>
                  </a:lnTo>
                  <a:lnTo>
                    <a:pt x="232377" y="184642"/>
                  </a:lnTo>
                  <a:lnTo>
                    <a:pt x="244200" y="204814"/>
                  </a:lnTo>
                  <a:lnTo>
                    <a:pt x="247118" y="231027"/>
                  </a:lnTo>
                  <a:lnTo>
                    <a:pt x="241277" y="263842"/>
                  </a:lnTo>
                  <a:lnTo>
                    <a:pt x="237900" y="285070"/>
                  </a:lnTo>
                  <a:lnTo>
                    <a:pt x="257535" y="314375"/>
                  </a:lnTo>
                  <a:lnTo>
                    <a:pt x="256928" y="311977"/>
                  </a:lnTo>
                  <a:lnTo>
                    <a:pt x="256655" y="309443"/>
                  </a:lnTo>
                  <a:lnTo>
                    <a:pt x="271210" y="271476"/>
                  </a:lnTo>
                  <a:lnTo>
                    <a:pt x="281189" y="264586"/>
                  </a:lnTo>
                  <a:lnTo>
                    <a:pt x="283628" y="263842"/>
                  </a:lnTo>
                  <a:lnTo>
                    <a:pt x="285890" y="263518"/>
                  </a:lnTo>
                  <a:lnTo>
                    <a:pt x="359914" y="263518"/>
                  </a:lnTo>
                  <a:lnTo>
                    <a:pt x="363060" y="231759"/>
                  </a:lnTo>
                  <a:lnTo>
                    <a:pt x="365205" y="177576"/>
                  </a:lnTo>
                  <a:lnTo>
                    <a:pt x="363121" y="161523"/>
                  </a:lnTo>
                  <a:close/>
                </a:path>
                <a:path w="365759" h="363854">
                  <a:moveTo>
                    <a:pt x="161303" y="0"/>
                  </a:moveTo>
                  <a:lnTo>
                    <a:pt x="112230" y="10279"/>
                  </a:lnTo>
                  <a:lnTo>
                    <a:pt x="53788" y="46647"/>
                  </a:lnTo>
                  <a:lnTo>
                    <a:pt x="10275" y="100968"/>
                  </a:lnTo>
                  <a:lnTo>
                    <a:pt x="0" y="147732"/>
                  </a:lnTo>
                  <a:lnTo>
                    <a:pt x="4726" y="171898"/>
                  </a:lnTo>
                  <a:lnTo>
                    <a:pt x="17186" y="191928"/>
                  </a:lnTo>
                  <a:lnTo>
                    <a:pt x="40057" y="204078"/>
                  </a:lnTo>
                  <a:lnTo>
                    <a:pt x="60910" y="197611"/>
                  </a:lnTo>
                  <a:lnTo>
                    <a:pt x="81539" y="182416"/>
                  </a:lnTo>
                  <a:lnTo>
                    <a:pt x="103738" y="168379"/>
                  </a:lnTo>
                  <a:lnTo>
                    <a:pt x="164118" y="161523"/>
                  </a:lnTo>
                  <a:lnTo>
                    <a:pt x="363121" y="161523"/>
                  </a:lnTo>
                  <a:lnTo>
                    <a:pt x="358240" y="123933"/>
                  </a:lnTo>
                  <a:lnTo>
                    <a:pt x="339190" y="75563"/>
                  </a:lnTo>
                  <a:lnTo>
                    <a:pt x="305083" y="37200"/>
                  </a:lnTo>
                  <a:lnTo>
                    <a:pt x="261406" y="13366"/>
                  </a:lnTo>
                  <a:lnTo>
                    <a:pt x="212254" y="997"/>
                  </a:lnTo>
                  <a:lnTo>
                    <a:pt x="161303" y="0"/>
                  </a:lnTo>
                  <a:close/>
                </a:path>
              </a:pathLst>
            </a:custGeom>
            <a:solidFill>
              <a:srgbClr val="AB5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051428" y="5201855"/>
              <a:ext cx="187325" cy="260985"/>
            </a:xfrm>
            <a:custGeom>
              <a:avLst/>
              <a:gdLst/>
              <a:ahLst/>
              <a:cxnLst/>
              <a:rect l="l" t="t" r="r" b="b"/>
              <a:pathLst>
                <a:path w="187325" h="260985">
                  <a:moveTo>
                    <a:pt x="72660" y="0"/>
                  </a:moveTo>
                  <a:lnTo>
                    <a:pt x="55935" y="10200"/>
                  </a:lnTo>
                  <a:lnTo>
                    <a:pt x="41503" y="44372"/>
                  </a:lnTo>
                  <a:lnTo>
                    <a:pt x="35360" y="64264"/>
                  </a:lnTo>
                  <a:lnTo>
                    <a:pt x="20277" y="91533"/>
                  </a:lnTo>
                  <a:lnTo>
                    <a:pt x="11566" y="108982"/>
                  </a:lnTo>
                  <a:lnTo>
                    <a:pt x="5912" y="124134"/>
                  </a:lnTo>
                  <a:lnTo>
                    <a:pt x="0" y="144513"/>
                  </a:lnTo>
                  <a:lnTo>
                    <a:pt x="67728" y="219547"/>
                  </a:lnTo>
                  <a:lnTo>
                    <a:pt x="108297" y="255183"/>
                  </a:lnTo>
                  <a:lnTo>
                    <a:pt x="137899" y="260984"/>
                  </a:lnTo>
                  <a:lnTo>
                    <a:pt x="172727" y="246510"/>
                  </a:lnTo>
                  <a:lnTo>
                    <a:pt x="186970" y="231067"/>
                  </a:lnTo>
                  <a:lnTo>
                    <a:pt x="178276" y="211808"/>
                  </a:lnTo>
                  <a:lnTo>
                    <a:pt x="155223" y="186502"/>
                  </a:lnTo>
                  <a:lnTo>
                    <a:pt x="126388" y="152922"/>
                  </a:lnTo>
                  <a:lnTo>
                    <a:pt x="100349" y="108839"/>
                  </a:lnTo>
                  <a:lnTo>
                    <a:pt x="85683" y="52023"/>
                  </a:lnTo>
                  <a:lnTo>
                    <a:pt x="72660" y="0"/>
                  </a:lnTo>
                  <a:close/>
                </a:path>
              </a:pathLst>
            </a:custGeom>
            <a:solidFill>
              <a:srgbClr val="F8E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049929" y="4948401"/>
              <a:ext cx="113664" cy="335280"/>
            </a:xfrm>
            <a:custGeom>
              <a:avLst/>
              <a:gdLst/>
              <a:ahLst/>
              <a:cxnLst/>
              <a:rect l="l" t="t" r="r" b="b"/>
              <a:pathLst>
                <a:path w="113665" h="335279">
                  <a:moveTo>
                    <a:pt x="0" y="0"/>
                  </a:moveTo>
                  <a:lnTo>
                    <a:pt x="4397" y="72433"/>
                  </a:lnTo>
                  <a:lnTo>
                    <a:pt x="8676" y="130659"/>
                  </a:lnTo>
                  <a:lnTo>
                    <a:pt x="15368" y="205351"/>
                  </a:lnTo>
                  <a:lnTo>
                    <a:pt x="27004" y="327183"/>
                  </a:lnTo>
                  <a:lnTo>
                    <a:pt x="72616" y="334839"/>
                  </a:lnTo>
                  <a:lnTo>
                    <a:pt x="84532" y="331602"/>
                  </a:lnTo>
                  <a:lnTo>
                    <a:pt x="98070" y="323152"/>
                  </a:lnTo>
                  <a:lnTo>
                    <a:pt x="100403" y="296548"/>
                  </a:lnTo>
                  <a:lnTo>
                    <a:pt x="103753" y="267230"/>
                  </a:lnTo>
                  <a:lnTo>
                    <a:pt x="108041" y="235543"/>
                  </a:lnTo>
                  <a:lnTo>
                    <a:pt x="113190" y="201836"/>
                  </a:lnTo>
                  <a:lnTo>
                    <a:pt x="64424" y="113974"/>
                  </a:lnTo>
                  <a:lnTo>
                    <a:pt x="26494" y="46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125015" y="5116510"/>
              <a:ext cx="197305" cy="1912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95677" y="4319420"/>
              <a:ext cx="575945" cy="775335"/>
            </a:xfrm>
            <a:custGeom>
              <a:avLst/>
              <a:gdLst/>
              <a:ahLst/>
              <a:cxnLst/>
              <a:rect l="l" t="t" r="r" b="b"/>
              <a:pathLst>
                <a:path w="575944" h="775335">
                  <a:moveTo>
                    <a:pt x="172141" y="0"/>
                  </a:moveTo>
                  <a:lnTo>
                    <a:pt x="0" y="25789"/>
                  </a:lnTo>
                  <a:lnTo>
                    <a:pt x="37456" y="54417"/>
                  </a:lnTo>
                  <a:lnTo>
                    <a:pt x="76037" y="84641"/>
                  </a:lnTo>
                  <a:lnTo>
                    <a:pt x="115153" y="116897"/>
                  </a:lnTo>
                  <a:lnTo>
                    <a:pt x="154213" y="151626"/>
                  </a:lnTo>
                  <a:lnTo>
                    <a:pt x="192630" y="189265"/>
                  </a:lnTo>
                  <a:lnTo>
                    <a:pt x="229812" y="230253"/>
                  </a:lnTo>
                  <a:lnTo>
                    <a:pt x="265171" y="275029"/>
                  </a:lnTo>
                  <a:lnTo>
                    <a:pt x="298116" y="324032"/>
                  </a:lnTo>
                  <a:lnTo>
                    <a:pt x="324310" y="367788"/>
                  </a:lnTo>
                  <a:lnTo>
                    <a:pt x="348489" y="410839"/>
                  </a:lnTo>
                  <a:lnTo>
                    <a:pt x="370714" y="453561"/>
                  </a:lnTo>
                  <a:lnTo>
                    <a:pt x="391045" y="496332"/>
                  </a:lnTo>
                  <a:lnTo>
                    <a:pt x="409543" y="539529"/>
                  </a:lnTo>
                  <a:lnTo>
                    <a:pt x="426271" y="583529"/>
                  </a:lnTo>
                  <a:lnTo>
                    <a:pt x="441288" y="628710"/>
                  </a:lnTo>
                  <a:lnTo>
                    <a:pt x="454655" y="675448"/>
                  </a:lnTo>
                  <a:lnTo>
                    <a:pt x="466435" y="724121"/>
                  </a:lnTo>
                  <a:lnTo>
                    <a:pt x="476687" y="775107"/>
                  </a:lnTo>
                  <a:lnTo>
                    <a:pt x="486373" y="720399"/>
                  </a:lnTo>
                  <a:lnTo>
                    <a:pt x="496874" y="661933"/>
                  </a:lnTo>
                  <a:lnTo>
                    <a:pt x="507887" y="601408"/>
                  </a:lnTo>
                  <a:lnTo>
                    <a:pt x="519108" y="540525"/>
                  </a:lnTo>
                  <a:lnTo>
                    <a:pt x="530235" y="480982"/>
                  </a:lnTo>
                  <a:lnTo>
                    <a:pt x="540964" y="424481"/>
                  </a:lnTo>
                  <a:lnTo>
                    <a:pt x="550994" y="372722"/>
                  </a:lnTo>
                  <a:lnTo>
                    <a:pt x="560021" y="327404"/>
                  </a:lnTo>
                  <a:lnTo>
                    <a:pt x="573856" y="262892"/>
                  </a:lnTo>
                  <a:lnTo>
                    <a:pt x="575695" y="248105"/>
                  </a:lnTo>
                  <a:lnTo>
                    <a:pt x="562338" y="206485"/>
                  </a:lnTo>
                  <a:lnTo>
                    <a:pt x="502455" y="129530"/>
                  </a:lnTo>
                  <a:lnTo>
                    <a:pt x="441849" y="82369"/>
                  </a:lnTo>
                  <a:lnTo>
                    <a:pt x="343937" y="45645"/>
                  </a:lnTo>
                  <a:lnTo>
                    <a:pt x="172141" y="0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99605" y="4311076"/>
              <a:ext cx="778510" cy="869950"/>
            </a:xfrm>
            <a:custGeom>
              <a:avLst/>
              <a:gdLst/>
              <a:ahLst/>
              <a:cxnLst/>
              <a:rect l="l" t="t" r="r" b="b"/>
              <a:pathLst>
                <a:path w="778509" h="869950">
                  <a:moveTo>
                    <a:pt x="736355" y="323358"/>
                  </a:moveTo>
                  <a:lnTo>
                    <a:pt x="557972" y="323358"/>
                  </a:lnTo>
                  <a:lnTo>
                    <a:pt x="564524" y="371147"/>
                  </a:lnTo>
                  <a:lnTo>
                    <a:pt x="589543" y="496311"/>
                  </a:lnTo>
                  <a:lnTo>
                    <a:pt x="641077" y="671547"/>
                  </a:lnTo>
                  <a:lnTo>
                    <a:pt x="727171" y="869551"/>
                  </a:lnTo>
                  <a:lnTo>
                    <a:pt x="778311" y="837563"/>
                  </a:lnTo>
                  <a:lnTo>
                    <a:pt x="775051" y="810612"/>
                  </a:lnTo>
                  <a:lnTo>
                    <a:pt x="772761" y="791093"/>
                  </a:lnTo>
                  <a:lnTo>
                    <a:pt x="764773" y="714838"/>
                  </a:lnTo>
                  <a:lnTo>
                    <a:pt x="760137" y="665142"/>
                  </a:lnTo>
                  <a:lnTo>
                    <a:pt x="755347" y="610205"/>
                  </a:lnTo>
                  <a:lnTo>
                    <a:pt x="750609" y="551884"/>
                  </a:lnTo>
                  <a:lnTo>
                    <a:pt x="746128" y="492032"/>
                  </a:lnTo>
                  <a:lnTo>
                    <a:pt x="742110" y="432504"/>
                  </a:lnTo>
                  <a:lnTo>
                    <a:pt x="738761" y="375154"/>
                  </a:lnTo>
                  <a:lnTo>
                    <a:pt x="736355" y="323358"/>
                  </a:lnTo>
                  <a:close/>
                </a:path>
                <a:path w="778509" h="869950">
                  <a:moveTo>
                    <a:pt x="169413" y="0"/>
                  </a:moveTo>
                  <a:lnTo>
                    <a:pt x="104350" y="9838"/>
                  </a:lnTo>
                  <a:lnTo>
                    <a:pt x="56560" y="83897"/>
                  </a:lnTo>
                  <a:lnTo>
                    <a:pt x="0" y="241539"/>
                  </a:lnTo>
                  <a:lnTo>
                    <a:pt x="7910" y="253739"/>
                  </a:lnTo>
                  <a:lnTo>
                    <a:pt x="40507" y="281117"/>
                  </a:lnTo>
                  <a:lnTo>
                    <a:pt x="111093" y="309845"/>
                  </a:lnTo>
                  <a:lnTo>
                    <a:pt x="232966" y="326091"/>
                  </a:lnTo>
                  <a:lnTo>
                    <a:pt x="295388" y="328063"/>
                  </a:lnTo>
                  <a:lnTo>
                    <a:pt x="350050" y="328435"/>
                  </a:lnTo>
                  <a:lnTo>
                    <a:pt x="557972" y="323358"/>
                  </a:lnTo>
                  <a:lnTo>
                    <a:pt x="736355" y="323358"/>
                  </a:lnTo>
                  <a:lnTo>
                    <a:pt x="736285" y="321837"/>
                  </a:lnTo>
                  <a:lnTo>
                    <a:pt x="734888" y="274407"/>
                  </a:lnTo>
                  <a:lnTo>
                    <a:pt x="734742" y="263643"/>
                  </a:lnTo>
                  <a:lnTo>
                    <a:pt x="734710" y="258449"/>
                  </a:lnTo>
                  <a:lnTo>
                    <a:pt x="733065" y="247351"/>
                  </a:lnTo>
                  <a:lnTo>
                    <a:pt x="608243" y="174589"/>
                  </a:lnTo>
                  <a:lnTo>
                    <a:pt x="509807" y="130403"/>
                  </a:lnTo>
                  <a:lnTo>
                    <a:pt x="456261" y="107084"/>
                  </a:lnTo>
                  <a:lnTo>
                    <a:pt x="401804" y="84009"/>
                  </a:lnTo>
                  <a:lnTo>
                    <a:pt x="347915" y="61974"/>
                  </a:lnTo>
                  <a:lnTo>
                    <a:pt x="296074" y="41775"/>
                  </a:lnTo>
                  <a:lnTo>
                    <a:pt x="277792" y="35022"/>
                  </a:lnTo>
                  <a:lnTo>
                    <a:pt x="169413" y="0"/>
                  </a:lnTo>
                  <a:close/>
                </a:path>
              </a:pathLst>
            </a:custGeom>
            <a:solidFill>
              <a:srgbClr val="003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18530" y="3985107"/>
              <a:ext cx="325120" cy="288925"/>
            </a:xfrm>
            <a:custGeom>
              <a:avLst/>
              <a:gdLst/>
              <a:ahLst/>
              <a:cxnLst/>
              <a:rect l="l" t="t" r="r" b="b"/>
              <a:pathLst>
                <a:path w="325119" h="288925">
                  <a:moveTo>
                    <a:pt x="3181" y="0"/>
                  </a:moveTo>
                  <a:lnTo>
                    <a:pt x="1126" y="36821"/>
                  </a:lnTo>
                  <a:lnTo>
                    <a:pt x="0" y="75313"/>
                  </a:lnTo>
                  <a:lnTo>
                    <a:pt x="1168" y="114379"/>
                  </a:lnTo>
                  <a:lnTo>
                    <a:pt x="5998" y="152927"/>
                  </a:lnTo>
                  <a:lnTo>
                    <a:pt x="64734" y="187327"/>
                  </a:lnTo>
                  <a:lnTo>
                    <a:pt x="104529" y="206580"/>
                  </a:lnTo>
                  <a:lnTo>
                    <a:pt x="149753" y="226711"/>
                  </a:lnTo>
                  <a:lnTo>
                    <a:pt x="199267" y="247354"/>
                  </a:lnTo>
                  <a:lnTo>
                    <a:pt x="251928" y="268140"/>
                  </a:lnTo>
                  <a:lnTo>
                    <a:pt x="306596" y="288703"/>
                  </a:lnTo>
                  <a:lnTo>
                    <a:pt x="322292" y="257814"/>
                  </a:lnTo>
                  <a:lnTo>
                    <a:pt x="324638" y="253123"/>
                  </a:lnTo>
                  <a:lnTo>
                    <a:pt x="196758" y="183537"/>
                  </a:lnTo>
                  <a:lnTo>
                    <a:pt x="120646" y="133974"/>
                  </a:lnTo>
                  <a:lnTo>
                    <a:pt x="66166" y="80705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53897" y="3472236"/>
              <a:ext cx="539750" cy="1096645"/>
            </a:xfrm>
            <a:custGeom>
              <a:avLst/>
              <a:gdLst/>
              <a:ahLst/>
              <a:cxnLst/>
              <a:rect l="l" t="t" r="r" b="b"/>
              <a:pathLst>
                <a:path w="539750" h="1096645">
                  <a:moveTo>
                    <a:pt x="345948" y="0"/>
                  </a:moveTo>
                  <a:lnTo>
                    <a:pt x="281366" y="25404"/>
                  </a:lnTo>
                  <a:lnTo>
                    <a:pt x="247170" y="56729"/>
                  </a:lnTo>
                  <a:lnTo>
                    <a:pt x="212142" y="103173"/>
                  </a:lnTo>
                  <a:lnTo>
                    <a:pt x="176612" y="166762"/>
                  </a:lnTo>
                  <a:lnTo>
                    <a:pt x="149547" y="223382"/>
                  </a:lnTo>
                  <a:lnTo>
                    <a:pt x="125850" y="275954"/>
                  </a:lnTo>
                  <a:lnTo>
                    <a:pt x="105241" y="325171"/>
                  </a:lnTo>
                  <a:lnTo>
                    <a:pt x="87441" y="371724"/>
                  </a:lnTo>
                  <a:lnTo>
                    <a:pt x="72170" y="416308"/>
                  </a:lnTo>
                  <a:lnTo>
                    <a:pt x="59148" y="459615"/>
                  </a:lnTo>
                  <a:lnTo>
                    <a:pt x="48095" y="502338"/>
                  </a:lnTo>
                  <a:lnTo>
                    <a:pt x="38731" y="545170"/>
                  </a:lnTo>
                  <a:lnTo>
                    <a:pt x="30777" y="588804"/>
                  </a:lnTo>
                  <a:lnTo>
                    <a:pt x="23953" y="633932"/>
                  </a:lnTo>
                  <a:lnTo>
                    <a:pt x="17978" y="681249"/>
                  </a:lnTo>
                  <a:lnTo>
                    <a:pt x="2753" y="821847"/>
                  </a:lnTo>
                  <a:lnTo>
                    <a:pt x="0" y="911952"/>
                  </a:lnTo>
                  <a:lnTo>
                    <a:pt x="11805" y="990480"/>
                  </a:lnTo>
                  <a:lnTo>
                    <a:pt x="40260" y="1096346"/>
                  </a:lnTo>
                  <a:lnTo>
                    <a:pt x="127629" y="1008505"/>
                  </a:lnTo>
                  <a:lnTo>
                    <a:pt x="208733" y="955514"/>
                  </a:lnTo>
                  <a:lnTo>
                    <a:pt x="330352" y="916032"/>
                  </a:lnTo>
                  <a:lnTo>
                    <a:pt x="539271" y="868719"/>
                  </a:lnTo>
                  <a:lnTo>
                    <a:pt x="494045" y="818147"/>
                  </a:lnTo>
                  <a:lnTo>
                    <a:pt x="459129" y="767960"/>
                  </a:lnTo>
                  <a:lnTo>
                    <a:pt x="433368" y="719710"/>
                  </a:lnTo>
                  <a:lnTo>
                    <a:pt x="415604" y="674950"/>
                  </a:lnTo>
                  <a:lnTo>
                    <a:pt x="404681" y="635232"/>
                  </a:lnTo>
                  <a:lnTo>
                    <a:pt x="398731" y="577137"/>
                  </a:lnTo>
                  <a:lnTo>
                    <a:pt x="410283" y="523614"/>
                  </a:lnTo>
                  <a:lnTo>
                    <a:pt x="432583" y="495506"/>
                  </a:lnTo>
                  <a:lnTo>
                    <a:pt x="459084" y="473130"/>
                  </a:lnTo>
                  <a:lnTo>
                    <a:pt x="483241" y="436806"/>
                  </a:lnTo>
                  <a:lnTo>
                    <a:pt x="492433" y="403708"/>
                  </a:lnTo>
                  <a:lnTo>
                    <a:pt x="497294" y="360941"/>
                  </a:lnTo>
                  <a:lnTo>
                    <a:pt x="498014" y="311340"/>
                  </a:lnTo>
                  <a:lnTo>
                    <a:pt x="494786" y="257736"/>
                  </a:lnTo>
                  <a:lnTo>
                    <a:pt x="487803" y="202965"/>
                  </a:lnTo>
                  <a:lnTo>
                    <a:pt x="477255" y="149858"/>
                  </a:lnTo>
                  <a:lnTo>
                    <a:pt x="463334" y="101249"/>
                  </a:lnTo>
                  <a:lnTo>
                    <a:pt x="446232" y="59972"/>
                  </a:lnTo>
                  <a:lnTo>
                    <a:pt x="403254" y="10745"/>
                  </a:lnTo>
                  <a:lnTo>
                    <a:pt x="375675" y="1867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F8E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623838" y="4293930"/>
              <a:ext cx="918844" cy="203200"/>
            </a:xfrm>
            <a:custGeom>
              <a:avLst/>
              <a:gdLst/>
              <a:ahLst/>
              <a:cxnLst/>
              <a:rect l="l" t="t" r="r" b="b"/>
              <a:pathLst>
                <a:path w="918844" h="203200">
                  <a:moveTo>
                    <a:pt x="478414" y="0"/>
                  </a:moveTo>
                  <a:lnTo>
                    <a:pt x="0" y="37642"/>
                  </a:lnTo>
                  <a:lnTo>
                    <a:pt x="9497" y="57275"/>
                  </a:lnTo>
                  <a:lnTo>
                    <a:pt x="331078" y="202894"/>
                  </a:lnTo>
                  <a:lnTo>
                    <a:pt x="357025" y="196737"/>
                  </a:lnTo>
                  <a:lnTo>
                    <a:pt x="918516" y="156927"/>
                  </a:lnTo>
                  <a:lnTo>
                    <a:pt x="47841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969475" y="4435917"/>
              <a:ext cx="573405" cy="87630"/>
            </a:xfrm>
            <a:custGeom>
              <a:avLst/>
              <a:gdLst/>
              <a:ahLst/>
              <a:cxnLst/>
              <a:rect l="l" t="t" r="r" b="b"/>
              <a:pathLst>
                <a:path w="573405" h="87629">
                  <a:moveTo>
                    <a:pt x="299990" y="0"/>
                  </a:moveTo>
                  <a:lnTo>
                    <a:pt x="11381" y="54741"/>
                  </a:lnTo>
                  <a:lnTo>
                    <a:pt x="0" y="65977"/>
                  </a:lnTo>
                  <a:lnTo>
                    <a:pt x="10963" y="87253"/>
                  </a:lnTo>
                  <a:lnTo>
                    <a:pt x="572506" y="44197"/>
                  </a:lnTo>
                  <a:lnTo>
                    <a:pt x="572883" y="14931"/>
                  </a:lnTo>
                  <a:lnTo>
                    <a:pt x="29999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623417" y="4331570"/>
              <a:ext cx="357505" cy="191770"/>
            </a:xfrm>
            <a:custGeom>
              <a:avLst/>
              <a:gdLst/>
              <a:ahLst/>
              <a:cxnLst/>
              <a:rect l="l" t="t" r="r" b="b"/>
              <a:pathLst>
                <a:path w="357504" h="191770">
                  <a:moveTo>
                    <a:pt x="418" y="0"/>
                  </a:moveTo>
                  <a:lnTo>
                    <a:pt x="0" y="32512"/>
                  </a:lnTo>
                  <a:lnTo>
                    <a:pt x="357025" y="191606"/>
                  </a:lnTo>
                  <a:lnTo>
                    <a:pt x="357444" y="15909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27262" y="4242915"/>
              <a:ext cx="88844" cy="102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985301" y="4038379"/>
              <a:ext cx="888365" cy="455295"/>
            </a:xfrm>
            <a:custGeom>
              <a:avLst/>
              <a:gdLst/>
              <a:ahLst/>
              <a:cxnLst/>
              <a:rect l="l" t="t" r="r" b="b"/>
              <a:pathLst>
                <a:path w="888365" h="455295">
                  <a:moveTo>
                    <a:pt x="880067" y="0"/>
                  </a:moveTo>
                  <a:lnTo>
                    <a:pt x="315592" y="30878"/>
                  </a:lnTo>
                  <a:lnTo>
                    <a:pt x="0" y="455221"/>
                  </a:lnTo>
                  <a:lnTo>
                    <a:pt x="564485" y="424343"/>
                  </a:lnTo>
                  <a:lnTo>
                    <a:pt x="888161" y="7381"/>
                  </a:lnTo>
                  <a:lnTo>
                    <a:pt x="88006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414187" y="4228383"/>
              <a:ext cx="99808" cy="866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74378" y="4069264"/>
              <a:ext cx="334645" cy="424815"/>
            </a:xfrm>
            <a:custGeom>
              <a:avLst/>
              <a:gdLst/>
              <a:ahLst/>
              <a:cxnLst/>
              <a:rect l="l" t="t" r="r" b="b"/>
              <a:pathLst>
                <a:path w="334644" h="424814">
                  <a:moveTo>
                    <a:pt x="326513" y="0"/>
                  </a:moveTo>
                  <a:lnTo>
                    <a:pt x="0" y="420196"/>
                  </a:lnTo>
                  <a:lnTo>
                    <a:pt x="10921" y="424332"/>
                  </a:lnTo>
                  <a:lnTo>
                    <a:pt x="334618" y="7371"/>
                  </a:lnTo>
                  <a:lnTo>
                    <a:pt x="32651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660654" y="4272373"/>
              <a:ext cx="158921" cy="940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94682" y="4018553"/>
              <a:ext cx="397510" cy="307340"/>
            </a:xfrm>
            <a:custGeom>
              <a:avLst/>
              <a:gdLst/>
              <a:ahLst/>
              <a:cxnLst/>
              <a:rect l="l" t="t" r="r" b="b"/>
              <a:pathLst>
                <a:path w="397509" h="307339">
                  <a:moveTo>
                    <a:pt x="76383" y="0"/>
                  </a:moveTo>
                  <a:lnTo>
                    <a:pt x="52330" y="12573"/>
                  </a:lnTo>
                  <a:lnTo>
                    <a:pt x="35094" y="63614"/>
                  </a:lnTo>
                  <a:lnTo>
                    <a:pt x="0" y="112459"/>
                  </a:lnTo>
                  <a:lnTo>
                    <a:pt x="22800" y="154102"/>
                  </a:lnTo>
                  <a:lnTo>
                    <a:pt x="134543" y="211372"/>
                  </a:lnTo>
                  <a:lnTo>
                    <a:pt x="366277" y="307094"/>
                  </a:lnTo>
                  <a:lnTo>
                    <a:pt x="397303" y="269776"/>
                  </a:lnTo>
                  <a:lnTo>
                    <a:pt x="265138" y="178801"/>
                  </a:lnTo>
                  <a:lnTo>
                    <a:pt x="194133" y="126251"/>
                  </a:lnTo>
                  <a:lnTo>
                    <a:pt x="160035" y="92125"/>
                  </a:lnTo>
                  <a:lnTo>
                    <a:pt x="138588" y="56421"/>
                  </a:lnTo>
                  <a:lnTo>
                    <a:pt x="124599" y="35590"/>
                  </a:lnTo>
                  <a:lnTo>
                    <a:pt x="102169" y="12228"/>
                  </a:lnTo>
                  <a:lnTo>
                    <a:pt x="76383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327844" y="3593315"/>
              <a:ext cx="313690" cy="557530"/>
            </a:xfrm>
            <a:custGeom>
              <a:avLst/>
              <a:gdLst/>
              <a:ahLst/>
              <a:cxnLst/>
              <a:rect l="l" t="t" r="r" b="b"/>
              <a:pathLst>
                <a:path w="313690" h="557529">
                  <a:moveTo>
                    <a:pt x="273379" y="0"/>
                  </a:moveTo>
                  <a:lnTo>
                    <a:pt x="229660" y="14929"/>
                  </a:lnTo>
                  <a:lnTo>
                    <a:pt x="199878" y="45253"/>
                  </a:lnTo>
                  <a:lnTo>
                    <a:pt x="165063" y="90473"/>
                  </a:lnTo>
                  <a:lnTo>
                    <a:pt x="132786" y="138805"/>
                  </a:lnTo>
                  <a:lnTo>
                    <a:pt x="103331" y="189164"/>
                  </a:lnTo>
                  <a:lnTo>
                    <a:pt x="76981" y="240467"/>
                  </a:lnTo>
                  <a:lnTo>
                    <a:pt x="54021" y="291628"/>
                  </a:lnTo>
                  <a:lnTo>
                    <a:pt x="34735" y="341562"/>
                  </a:lnTo>
                  <a:lnTo>
                    <a:pt x="19406" y="389185"/>
                  </a:lnTo>
                  <a:lnTo>
                    <a:pt x="8317" y="433413"/>
                  </a:lnTo>
                  <a:lnTo>
                    <a:pt x="1754" y="473161"/>
                  </a:lnTo>
                  <a:lnTo>
                    <a:pt x="0" y="507344"/>
                  </a:lnTo>
                  <a:lnTo>
                    <a:pt x="15307" y="545087"/>
                  </a:lnTo>
                  <a:lnTo>
                    <a:pt x="47939" y="557461"/>
                  </a:lnTo>
                  <a:lnTo>
                    <a:pt x="81779" y="552564"/>
                  </a:lnTo>
                  <a:lnTo>
                    <a:pt x="100708" y="538494"/>
                  </a:lnTo>
                  <a:lnTo>
                    <a:pt x="119937" y="492336"/>
                  </a:lnTo>
                  <a:lnTo>
                    <a:pt x="143558" y="441503"/>
                  </a:lnTo>
                  <a:lnTo>
                    <a:pt x="170031" y="388149"/>
                  </a:lnTo>
                  <a:lnTo>
                    <a:pt x="197816" y="334429"/>
                  </a:lnTo>
                  <a:lnTo>
                    <a:pt x="225373" y="282500"/>
                  </a:lnTo>
                  <a:lnTo>
                    <a:pt x="273644" y="192631"/>
                  </a:lnTo>
                  <a:lnTo>
                    <a:pt x="291278" y="159002"/>
                  </a:lnTo>
                  <a:lnTo>
                    <a:pt x="302524" y="135784"/>
                  </a:lnTo>
                  <a:lnTo>
                    <a:pt x="313358" y="95660"/>
                  </a:lnTo>
                  <a:lnTo>
                    <a:pt x="313457" y="56970"/>
                  </a:lnTo>
                  <a:lnTo>
                    <a:pt x="305132" y="25520"/>
                  </a:lnTo>
                  <a:lnTo>
                    <a:pt x="290692" y="7118"/>
                  </a:lnTo>
                  <a:lnTo>
                    <a:pt x="273379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712334" y="3343678"/>
              <a:ext cx="120258" cy="189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776418" y="3176144"/>
              <a:ext cx="269240" cy="308610"/>
            </a:xfrm>
            <a:custGeom>
              <a:avLst/>
              <a:gdLst/>
              <a:ahLst/>
              <a:cxnLst/>
              <a:rect l="l" t="t" r="r" b="b"/>
              <a:pathLst>
                <a:path w="269240" h="308610">
                  <a:moveTo>
                    <a:pt x="5646" y="89378"/>
                  </a:moveTo>
                  <a:lnTo>
                    <a:pt x="0" y="109293"/>
                  </a:lnTo>
                  <a:lnTo>
                    <a:pt x="9270" y="137755"/>
                  </a:lnTo>
                  <a:lnTo>
                    <a:pt x="16201" y="152254"/>
                  </a:lnTo>
                  <a:lnTo>
                    <a:pt x="21814" y="189831"/>
                  </a:lnTo>
                  <a:lnTo>
                    <a:pt x="44272" y="262049"/>
                  </a:lnTo>
                  <a:lnTo>
                    <a:pt x="91999" y="308135"/>
                  </a:lnTo>
                  <a:lnTo>
                    <a:pt x="173421" y="267319"/>
                  </a:lnTo>
                  <a:lnTo>
                    <a:pt x="189288" y="248717"/>
                  </a:lnTo>
                  <a:lnTo>
                    <a:pt x="223671" y="198614"/>
                  </a:lnTo>
                  <a:lnTo>
                    <a:pt x="256742" y="125564"/>
                  </a:lnTo>
                  <a:lnTo>
                    <a:pt x="260160" y="100517"/>
                  </a:lnTo>
                  <a:lnTo>
                    <a:pt x="43467" y="100517"/>
                  </a:lnTo>
                  <a:lnTo>
                    <a:pt x="5646" y="89378"/>
                  </a:lnTo>
                  <a:close/>
                </a:path>
                <a:path w="269240" h="308610">
                  <a:moveTo>
                    <a:pt x="197901" y="0"/>
                  </a:moveTo>
                  <a:lnTo>
                    <a:pt x="125714" y="12783"/>
                  </a:lnTo>
                  <a:lnTo>
                    <a:pt x="43467" y="100517"/>
                  </a:lnTo>
                  <a:lnTo>
                    <a:pt x="260160" y="100517"/>
                  </a:lnTo>
                  <a:lnTo>
                    <a:pt x="268675" y="38121"/>
                  </a:lnTo>
                  <a:lnTo>
                    <a:pt x="249172" y="21876"/>
                  </a:lnTo>
                  <a:lnTo>
                    <a:pt x="197901" y="0"/>
                  </a:lnTo>
                  <a:close/>
                </a:path>
              </a:pathLst>
            </a:custGeom>
            <a:solidFill>
              <a:srgbClr val="FFB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565782" y="3068194"/>
              <a:ext cx="513715" cy="445770"/>
            </a:xfrm>
            <a:custGeom>
              <a:avLst/>
              <a:gdLst/>
              <a:ahLst/>
              <a:cxnLst/>
              <a:rect l="l" t="t" r="r" b="b"/>
              <a:pathLst>
                <a:path w="513715" h="445770">
                  <a:moveTo>
                    <a:pt x="279919" y="0"/>
                  </a:moveTo>
                  <a:lnTo>
                    <a:pt x="231982" y="8801"/>
                  </a:lnTo>
                  <a:lnTo>
                    <a:pt x="186994" y="27754"/>
                  </a:lnTo>
                  <a:lnTo>
                    <a:pt x="147233" y="55746"/>
                  </a:lnTo>
                  <a:lnTo>
                    <a:pt x="114975" y="91667"/>
                  </a:lnTo>
                  <a:lnTo>
                    <a:pt x="92500" y="134404"/>
                  </a:lnTo>
                  <a:lnTo>
                    <a:pt x="74807" y="197690"/>
                  </a:lnTo>
                  <a:lnTo>
                    <a:pt x="63926" y="228017"/>
                  </a:lnTo>
                  <a:lnTo>
                    <a:pt x="41075" y="260585"/>
                  </a:lnTo>
                  <a:lnTo>
                    <a:pt x="21885" y="275185"/>
                  </a:lnTo>
                  <a:lnTo>
                    <a:pt x="11248" y="284243"/>
                  </a:lnTo>
                  <a:lnTo>
                    <a:pt x="3842" y="295805"/>
                  </a:lnTo>
                  <a:lnTo>
                    <a:pt x="0" y="309019"/>
                  </a:lnTo>
                  <a:lnTo>
                    <a:pt x="53" y="323037"/>
                  </a:lnTo>
                  <a:lnTo>
                    <a:pt x="13860" y="368673"/>
                  </a:lnTo>
                  <a:lnTo>
                    <a:pt x="46354" y="414067"/>
                  </a:lnTo>
                  <a:lnTo>
                    <a:pt x="76030" y="441714"/>
                  </a:lnTo>
                  <a:lnTo>
                    <a:pt x="90052" y="445164"/>
                  </a:lnTo>
                  <a:lnTo>
                    <a:pt x="96884" y="442515"/>
                  </a:lnTo>
                  <a:lnTo>
                    <a:pt x="102416" y="437274"/>
                  </a:lnTo>
                  <a:lnTo>
                    <a:pt x="107728" y="430410"/>
                  </a:lnTo>
                  <a:lnTo>
                    <a:pt x="113848" y="423735"/>
                  </a:lnTo>
                  <a:lnTo>
                    <a:pt x="120875" y="417225"/>
                  </a:lnTo>
                  <a:lnTo>
                    <a:pt x="128908" y="410856"/>
                  </a:lnTo>
                  <a:lnTo>
                    <a:pt x="150588" y="396195"/>
                  </a:lnTo>
                  <a:lnTo>
                    <a:pt x="172643" y="382008"/>
                  </a:lnTo>
                  <a:lnTo>
                    <a:pt x="193621" y="366672"/>
                  </a:lnTo>
                  <a:lnTo>
                    <a:pt x="212067" y="348565"/>
                  </a:lnTo>
                  <a:lnTo>
                    <a:pt x="232354" y="314445"/>
                  </a:lnTo>
                  <a:lnTo>
                    <a:pt x="247304" y="274909"/>
                  </a:lnTo>
                  <a:lnTo>
                    <a:pt x="261779" y="235676"/>
                  </a:lnTo>
                  <a:lnTo>
                    <a:pt x="280643" y="202461"/>
                  </a:lnTo>
                  <a:lnTo>
                    <a:pt x="308758" y="180983"/>
                  </a:lnTo>
                  <a:lnTo>
                    <a:pt x="379815" y="173994"/>
                  </a:lnTo>
                  <a:lnTo>
                    <a:pt x="397301" y="159360"/>
                  </a:lnTo>
                  <a:lnTo>
                    <a:pt x="406422" y="138221"/>
                  </a:lnTo>
                  <a:lnTo>
                    <a:pt x="410156" y="115745"/>
                  </a:lnTo>
                  <a:lnTo>
                    <a:pt x="510857" y="115745"/>
                  </a:lnTo>
                  <a:lnTo>
                    <a:pt x="485807" y="77449"/>
                  </a:lnTo>
                  <a:lnTo>
                    <a:pt x="417413" y="30712"/>
                  </a:lnTo>
                  <a:lnTo>
                    <a:pt x="373648" y="12154"/>
                  </a:lnTo>
                  <a:lnTo>
                    <a:pt x="327414" y="1570"/>
                  </a:lnTo>
                  <a:lnTo>
                    <a:pt x="279919" y="0"/>
                  </a:lnTo>
                  <a:close/>
                </a:path>
                <a:path w="513715" h="445770">
                  <a:moveTo>
                    <a:pt x="510857" y="115745"/>
                  </a:moveTo>
                  <a:lnTo>
                    <a:pt x="410156" y="115745"/>
                  </a:lnTo>
                  <a:lnTo>
                    <a:pt x="413032" y="176209"/>
                  </a:lnTo>
                  <a:lnTo>
                    <a:pt x="427053" y="209861"/>
                  </a:lnTo>
                  <a:lnTo>
                    <a:pt x="444418" y="227671"/>
                  </a:lnTo>
                  <a:lnTo>
                    <a:pt x="457326" y="240606"/>
                  </a:lnTo>
                  <a:lnTo>
                    <a:pt x="457976" y="259636"/>
                  </a:lnTo>
                  <a:lnTo>
                    <a:pt x="463076" y="254625"/>
                  </a:lnTo>
                  <a:lnTo>
                    <a:pt x="467183" y="250958"/>
                  </a:lnTo>
                  <a:lnTo>
                    <a:pt x="472966" y="244758"/>
                  </a:lnTo>
                  <a:lnTo>
                    <a:pt x="496037" y="210951"/>
                  </a:lnTo>
                  <a:lnTo>
                    <a:pt x="510199" y="167852"/>
                  </a:lnTo>
                  <a:lnTo>
                    <a:pt x="513208" y="145898"/>
                  </a:lnTo>
                  <a:lnTo>
                    <a:pt x="512874" y="123917"/>
                  </a:lnTo>
                  <a:lnTo>
                    <a:pt x="510857" y="115745"/>
                  </a:lnTo>
                  <a:close/>
                </a:path>
              </a:pathLst>
            </a:custGeom>
            <a:solidFill>
              <a:srgbClr val="692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91204" y="3187893"/>
              <a:ext cx="95804" cy="149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508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647" y="215279"/>
            <a:ext cx="4129938" cy="698294"/>
          </a:xfrm>
          <a:prstGeom prst="rect">
            <a:avLst/>
          </a:prstGeom>
        </p:spPr>
        <p:txBody>
          <a:bodyPr vert="horz" wrap="square" lIns="0" tIns="54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 marR="2310" indent="2888">
              <a:lnSpc>
                <a:spcPct val="100000"/>
              </a:lnSpc>
              <a:spcBef>
                <a:spcPts val="43"/>
              </a:spcBef>
            </a:pPr>
            <a:r>
              <a:rPr sz="2251" spc="132" dirty="0" err="1">
                <a:solidFill>
                  <a:srgbClr val="009FE3"/>
                </a:solidFill>
                <a:latin typeface="Merriweather Sans"/>
                <a:cs typeface="Merriweather Sans"/>
              </a:rPr>
              <a:t>ORGANIZACJA</a:t>
            </a:r>
            <a:r>
              <a:rPr sz="2251" spc="-2" dirty="0">
                <a:solidFill>
                  <a:srgbClr val="009FE3"/>
                </a:solidFill>
                <a:latin typeface="Merriweather Sans"/>
                <a:cs typeface="Merriweather Sans"/>
              </a:rPr>
              <a:t> I</a:t>
            </a:r>
            <a:r>
              <a:rPr sz="2251" spc="250" dirty="0">
                <a:solidFill>
                  <a:srgbClr val="009FE3"/>
                </a:solidFill>
                <a:latin typeface="Merriweather Sans"/>
                <a:cs typeface="Merriweather Sans"/>
              </a:rPr>
              <a:t> </a:t>
            </a:r>
            <a:r>
              <a:rPr sz="2251" spc="132" dirty="0">
                <a:solidFill>
                  <a:srgbClr val="009FE3"/>
                </a:solidFill>
                <a:latin typeface="Merriweather Sans"/>
                <a:cs typeface="Merriweather Sans"/>
              </a:rPr>
              <a:t>INSTYTUCJA</a:t>
            </a:r>
            <a:endParaRPr sz="2251" dirty="0">
              <a:latin typeface="Merriweather Sans"/>
              <a:cs typeface="Merriweather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015" y="1008219"/>
            <a:ext cx="4235807" cy="2787805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9638" marR="2310" indent="-6354">
              <a:lnSpc>
                <a:spcPct val="110700"/>
              </a:lnSpc>
              <a:spcBef>
                <a:spcPts val="41"/>
              </a:spcBef>
            </a:pP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Sens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działania danej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organizacji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zawiera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się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w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jej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idei, rozumianej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jako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specyficzny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dla niej </a:t>
            </a:r>
            <a:r>
              <a:rPr sz="1637" b="1" spc="7" dirty="0">
                <a:solidFill>
                  <a:srgbClr val="FFFFFF"/>
                </a:solidFill>
                <a:latin typeface="Merriweather Sans"/>
                <a:cs typeface="Merriweather Sans"/>
              </a:rPr>
              <a:t>proces wytwarzania </a:t>
            </a:r>
            <a:r>
              <a:rPr sz="1637" b="1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wartości</a:t>
            </a:r>
            <a:r>
              <a:rPr sz="1637" b="1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b="1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egzystencjalnych</a:t>
            </a:r>
            <a:r>
              <a:rPr sz="1637" b="1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b="1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sz="1637" b="1" spc="-14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b="1" spc="7" dirty="0">
                <a:solidFill>
                  <a:srgbClr val="FFFFFF"/>
                </a:solidFill>
                <a:latin typeface="Merriweather Sans"/>
                <a:cs typeface="Merriweather Sans"/>
              </a:rPr>
              <a:t>instrumentalnych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.</a:t>
            </a:r>
            <a:endParaRPr sz="1637" dirty="0">
              <a:latin typeface="Merriweather Sans"/>
              <a:cs typeface="Merriweather Sans"/>
            </a:endParaRPr>
          </a:p>
          <a:p>
            <a:pPr>
              <a:spcBef>
                <a:spcPts val="2"/>
              </a:spcBef>
            </a:pPr>
            <a:endParaRPr sz="1728" dirty="0">
              <a:latin typeface="Merriweather Sans"/>
              <a:cs typeface="Merriweather Sans"/>
            </a:endParaRPr>
          </a:p>
          <a:p>
            <a:pPr marL="5776" marR="8953" indent="12130">
              <a:lnSpc>
                <a:spcPct val="110700"/>
              </a:lnSpc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Pozbawiona idei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organizacja staje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się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aktorem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oportunistycznym.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Organizacja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zdolna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sformułowania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swojej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idei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staje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się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instytucją zdolną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</a:t>
            </a:r>
            <a:r>
              <a:rPr sz="1637" spc="-11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podmiotowości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wyznaczania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trajektorii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swego</a:t>
            </a:r>
            <a:r>
              <a:rPr sz="1637" spc="-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rozwoju.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2940" y="1637095"/>
            <a:ext cx="3812480" cy="2460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8025" y="1589666"/>
            <a:ext cx="1415889" cy="2111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0582" y="2923207"/>
            <a:ext cx="2981691" cy="1178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441" y="3994658"/>
            <a:ext cx="84347" cy="80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3464" y="1393255"/>
            <a:ext cx="3631314" cy="3119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49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6"/>
          <p:cNvSpPr txBox="1">
            <a:spLocks noChangeArrowheads="1"/>
          </p:cNvSpPr>
          <p:nvPr/>
        </p:nvSpPr>
        <p:spPr bwMode="auto">
          <a:xfrm>
            <a:off x="2087563" y="4767263"/>
            <a:ext cx="496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32771" name="Shape 37"/>
          <p:cNvSpPr>
            <a:spLocks noGrp="1"/>
          </p:cNvSpPr>
          <p:nvPr>
            <p:ph type="title"/>
          </p:nvPr>
        </p:nvSpPr>
        <p:spPr/>
        <p:txBody>
          <a:bodyPr lIns="91425" tIns="91425" rIns="91425" bIns="91425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pl-PL" sz="2800" dirty="0">
                <a:solidFill>
                  <a:srgbClr val="FFFFFF"/>
                </a:solidFill>
                <a:latin typeface="Merriweather Black" panose="00000A00000000000000" pitchFamily="2" charset="-18"/>
                <a:ea typeface="Calibri" pitchFamily="34" charset="0"/>
                <a:cs typeface="Calibri" pitchFamily="34" charset="0"/>
                <a:sym typeface="Calibri" pitchFamily="34" charset="0"/>
              </a:rPr>
              <a:t>Uniwersytet-Idea: dwa porządki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1" y="1275607"/>
            <a:ext cx="3324675" cy="2566554"/>
          </a:xfrm>
          <a:prstGeom prst="rect">
            <a:avLst/>
          </a:prstGeom>
        </p:spPr>
      </p:pic>
      <p:sp>
        <p:nvSpPr>
          <p:cNvPr id="12" name="Shape 39"/>
          <p:cNvSpPr txBox="1">
            <a:spLocks noChangeArrowheads="1"/>
          </p:cNvSpPr>
          <p:nvPr/>
        </p:nvSpPr>
        <p:spPr bwMode="auto">
          <a:xfrm>
            <a:off x="905913" y="4051586"/>
            <a:ext cx="3495912" cy="7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3D58"/>
              </a:buClr>
              <a:buSzPct val="25000"/>
              <a:buFont typeface="Calibri" pitchFamily="34" charset="0"/>
              <a:buNone/>
            </a:pPr>
            <a:r>
              <a:rPr lang="pl-PL" sz="1600" b="1" dirty="0">
                <a:solidFill>
                  <a:prstClr val="white"/>
                </a:solidFill>
                <a:latin typeface="Merriweather Light" panose="00000400000000000000" pitchFamily="2" charset="-18"/>
                <a:ea typeface="Calibri" pitchFamily="34" charset="0"/>
                <a:cs typeface="Calibri" pitchFamily="34" charset="0"/>
                <a:sym typeface="Calibri" pitchFamily="34" charset="0"/>
              </a:rPr>
              <a:t>porządek </a:t>
            </a:r>
            <a:r>
              <a:rPr lang="pl-PL" sz="1600" b="1" dirty="0" err="1">
                <a:solidFill>
                  <a:prstClr val="white"/>
                </a:solidFill>
                <a:latin typeface="Merriweather Light" panose="00000400000000000000" pitchFamily="2" charset="-18"/>
                <a:ea typeface="Calibri" pitchFamily="34" charset="0"/>
                <a:cs typeface="Calibri" pitchFamily="34" charset="0"/>
                <a:sym typeface="Calibri" pitchFamily="34" charset="0"/>
              </a:rPr>
              <a:t>aksjonormatywny</a:t>
            </a:r>
            <a:endParaRPr lang="pl-PL" sz="1600" b="1" dirty="0">
              <a:solidFill>
                <a:prstClr val="white"/>
              </a:solidFill>
              <a:latin typeface="Merriweather Light" panose="00000400000000000000" pitchFamily="2" charset="-18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" name="Shape 39"/>
          <p:cNvSpPr txBox="1">
            <a:spLocks noChangeArrowheads="1"/>
          </p:cNvSpPr>
          <p:nvPr/>
        </p:nvSpPr>
        <p:spPr bwMode="auto">
          <a:xfrm>
            <a:off x="5004048" y="4051586"/>
            <a:ext cx="3744416" cy="7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3D58"/>
              </a:buClr>
              <a:buSzPct val="25000"/>
              <a:buFont typeface="Calibri" pitchFamily="34" charset="0"/>
              <a:buNone/>
            </a:pPr>
            <a:r>
              <a:rPr lang="pl-PL" sz="1600" b="1" dirty="0">
                <a:solidFill>
                  <a:prstClr val="white"/>
                </a:solidFill>
                <a:latin typeface="Merriweather Light" panose="00000400000000000000" pitchFamily="2" charset="-18"/>
                <a:ea typeface="Calibri" pitchFamily="34" charset="0"/>
                <a:cs typeface="Calibri" pitchFamily="34" charset="0"/>
                <a:sym typeface="Calibri" pitchFamily="34" charset="0"/>
              </a:rPr>
              <a:t>porządek funkcjonalno-operacyjny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75607"/>
            <a:ext cx="3233651" cy="257278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416992" y="4767263"/>
            <a:ext cx="2473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dirty="0">
                <a:latin typeface="Merriweather Light" panose="00000400000000000000" pitchFamily="2" charset="-18"/>
              </a:rPr>
              <a:t>Źródło: opracowanie własne (rys. Michał </a:t>
            </a:r>
            <a:r>
              <a:rPr lang="pl-PL" sz="700" dirty="0" err="1">
                <a:latin typeface="Merriweather Light" panose="00000400000000000000" pitchFamily="2" charset="-18"/>
              </a:rPr>
              <a:t>Przedlacki</a:t>
            </a:r>
            <a:r>
              <a:rPr lang="pl-PL" sz="700" dirty="0">
                <a:latin typeface="Merriweather Light" panose="00000400000000000000" pitchFamily="2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98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 dirty="0"/>
              <a:t>Organizacja bez aksjologii – praca bez sensu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Współczesne uniwersytety to wielkie organizacje i żadne instytucje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Toczy się w nich gra rodząca kolejne „pułapki społeczne” (Ania Giza)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Dominuje przymus ekonomiczny i administracyjny, pasywizm i konformizm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3059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B01ECE2-7411-4E2A-8068-026D7598B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" y="8366"/>
            <a:ext cx="9144000" cy="5140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931" y="231267"/>
            <a:ext cx="3265733" cy="351917"/>
          </a:xfrm>
          <a:prstGeom prst="rect">
            <a:avLst/>
          </a:prstGeom>
        </p:spPr>
        <p:txBody>
          <a:bodyPr vert="horz" wrap="square" lIns="0" tIns="54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lnSpc>
                <a:spcPct val="100000"/>
              </a:lnSpc>
              <a:spcBef>
                <a:spcPts val="43"/>
              </a:spcBef>
            </a:pPr>
            <a:r>
              <a:rPr sz="2251" spc="132" dirty="0">
                <a:solidFill>
                  <a:srgbClr val="009FE3"/>
                </a:solidFill>
                <a:latin typeface="Merriweather Sans"/>
                <a:cs typeface="Merriweather Sans"/>
              </a:rPr>
              <a:t>UNIWERSYTET-IDEA</a:t>
            </a:r>
            <a:endParaRPr sz="2251">
              <a:latin typeface="Merriweather Sans"/>
              <a:cs typeface="Merriweather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844" y="508718"/>
            <a:ext cx="1385412" cy="289054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18738" b="1" spc="-5439" dirty="0">
                <a:solidFill>
                  <a:srgbClr val="00ACEA"/>
                </a:solidFill>
                <a:latin typeface="Merriweather Sans"/>
                <a:cs typeface="Merriweather Sans"/>
              </a:rPr>
              <a:t>1</a:t>
            </a:r>
            <a:endParaRPr sz="1637" dirty="0">
              <a:solidFill>
                <a:srgbClr val="00ACEA"/>
              </a:solidFill>
              <a:latin typeface="Merriweather Sans"/>
              <a:cs typeface="Merriweather Sans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B1A85240-3E1F-4377-87BC-CAF2658F07C0}"/>
              </a:ext>
            </a:extLst>
          </p:cNvPr>
          <p:cNvGrpSpPr/>
          <p:nvPr/>
        </p:nvGrpSpPr>
        <p:grpSpPr>
          <a:xfrm>
            <a:off x="5169704" y="2137227"/>
            <a:ext cx="3861453" cy="2524031"/>
            <a:chOff x="11061255" y="2705525"/>
            <a:chExt cx="8490430" cy="5549753"/>
          </a:xfrm>
        </p:grpSpPr>
        <p:sp>
          <p:nvSpPr>
            <p:cNvPr id="12" name="object 12"/>
            <p:cNvSpPr/>
            <p:nvPr/>
          </p:nvSpPr>
          <p:spPr>
            <a:xfrm>
              <a:off x="16702076" y="4017257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91377" y="0"/>
                  </a:moveTo>
                  <a:lnTo>
                    <a:pt x="144460" y="4117"/>
                  </a:lnTo>
                  <a:lnTo>
                    <a:pt x="99543" y="20311"/>
                  </a:lnTo>
                  <a:lnTo>
                    <a:pt x="59106" y="48681"/>
                  </a:lnTo>
                  <a:lnTo>
                    <a:pt x="27592" y="86714"/>
                  </a:lnTo>
                  <a:lnTo>
                    <a:pt x="7857" y="130189"/>
                  </a:lnTo>
                  <a:lnTo>
                    <a:pt x="0" y="176624"/>
                  </a:lnTo>
                  <a:lnTo>
                    <a:pt x="4118" y="223540"/>
                  </a:lnTo>
                  <a:lnTo>
                    <a:pt x="20311" y="268456"/>
                  </a:lnTo>
                  <a:lnTo>
                    <a:pt x="48677" y="308893"/>
                  </a:lnTo>
                  <a:lnTo>
                    <a:pt x="86711" y="340404"/>
                  </a:lnTo>
                  <a:lnTo>
                    <a:pt x="130187" y="360140"/>
                  </a:lnTo>
                  <a:lnTo>
                    <a:pt x="176624" y="368000"/>
                  </a:lnTo>
                  <a:lnTo>
                    <a:pt x="223540" y="363884"/>
                  </a:lnTo>
                  <a:lnTo>
                    <a:pt x="268456" y="347692"/>
                  </a:lnTo>
                  <a:lnTo>
                    <a:pt x="308889" y="319322"/>
                  </a:lnTo>
                  <a:lnTo>
                    <a:pt x="340404" y="281285"/>
                  </a:lnTo>
                  <a:lnTo>
                    <a:pt x="360141" y="237810"/>
                  </a:lnTo>
                  <a:lnTo>
                    <a:pt x="368001" y="191376"/>
                  </a:lnTo>
                  <a:lnTo>
                    <a:pt x="363886" y="144462"/>
                  </a:lnTo>
                  <a:lnTo>
                    <a:pt x="347694" y="99547"/>
                  </a:lnTo>
                  <a:lnTo>
                    <a:pt x="319329" y="59110"/>
                  </a:lnTo>
                  <a:lnTo>
                    <a:pt x="281291" y="27596"/>
                  </a:lnTo>
                  <a:lnTo>
                    <a:pt x="237814" y="7859"/>
                  </a:lnTo>
                  <a:lnTo>
                    <a:pt x="191377" y="0"/>
                  </a:lnTo>
                  <a:close/>
                </a:path>
              </a:pathLst>
            </a:custGeom>
            <a:solidFill>
              <a:srgbClr val="5BC1B5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42519" y="3915481"/>
              <a:ext cx="156588" cy="156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75236" y="4000977"/>
              <a:ext cx="2890906" cy="269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32442" y="2713196"/>
              <a:ext cx="5819441" cy="5542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62560" y="5902794"/>
              <a:ext cx="3537829" cy="21629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79082" y="5985447"/>
              <a:ext cx="2682875" cy="1651000"/>
            </a:xfrm>
            <a:custGeom>
              <a:avLst/>
              <a:gdLst/>
              <a:ahLst/>
              <a:cxnLst/>
              <a:rect l="l" t="t" r="r" b="b"/>
              <a:pathLst>
                <a:path w="2682875" h="1651000">
                  <a:moveTo>
                    <a:pt x="1129492" y="1435100"/>
                  </a:moveTo>
                  <a:lnTo>
                    <a:pt x="1047140" y="1435100"/>
                  </a:lnTo>
                  <a:lnTo>
                    <a:pt x="1071453" y="1447800"/>
                  </a:lnTo>
                  <a:lnTo>
                    <a:pt x="1107608" y="1473200"/>
                  </a:lnTo>
                  <a:lnTo>
                    <a:pt x="1148922" y="1498600"/>
                  </a:lnTo>
                  <a:lnTo>
                    <a:pt x="1188707" y="1536700"/>
                  </a:lnTo>
                  <a:lnTo>
                    <a:pt x="1230091" y="1562100"/>
                  </a:lnTo>
                  <a:lnTo>
                    <a:pt x="1274280" y="1587500"/>
                  </a:lnTo>
                  <a:lnTo>
                    <a:pt x="1320890" y="1612900"/>
                  </a:lnTo>
                  <a:lnTo>
                    <a:pt x="1369538" y="1638300"/>
                  </a:lnTo>
                  <a:lnTo>
                    <a:pt x="1419840" y="1651000"/>
                  </a:lnTo>
                  <a:lnTo>
                    <a:pt x="1627376" y="1651000"/>
                  </a:lnTo>
                  <a:lnTo>
                    <a:pt x="1719372" y="1625600"/>
                  </a:lnTo>
                  <a:lnTo>
                    <a:pt x="1741275" y="1612900"/>
                  </a:lnTo>
                  <a:lnTo>
                    <a:pt x="1476539" y="1612900"/>
                  </a:lnTo>
                  <a:lnTo>
                    <a:pt x="1383487" y="1587500"/>
                  </a:lnTo>
                  <a:lnTo>
                    <a:pt x="1339062" y="1574800"/>
                  </a:lnTo>
                  <a:lnTo>
                    <a:pt x="1296504" y="1549400"/>
                  </a:lnTo>
                  <a:lnTo>
                    <a:pt x="1256164" y="1524000"/>
                  </a:lnTo>
                  <a:lnTo>
                    <a:pt x="1218392" y="1498600"/>
                  </a:lnTo>
                  <a:lnTo>
                    <a:pt x="1197313" y="1485900"/>
                  </a:lnTo>
                  <a:lnTo>
                    <a:pt x="1148606" y="1447800"/>
                  </a:lnTo>
                  <a:lnTo>
                    <a:pt x="1129492" y="1435100"/>
                  </a:lnTo>
                  <a:close/>
                </a:path>
                <a:path w="2682875" h="1651000">
                  <a:moveTo>
                    <a:pt x="2426767" y="406400"/>
                  </a:moveTo>
                  <a:lnTo>
                    <a:pt x="2320064" y="406400"/>
                  </a:lnTo>
                  <a:lnTo>
                    <a:pt x="2364271" y="419100"/>
                  </a:lnTo>
                  <a:lnTo>
                    <a:pt x="2406596" y="444500"/>
                  </a:lnTo>
                  <a:lnTo>
                    <a:pt x="2446705" y="469900"/>
                  </a:lnTo>
                  <a:lnTo>
                    <a:pt x="2484263" y="495300"/>
                  </a:lnTo>
                  <a:lnTo>
                    <a:pt x="2518939" y="520700"/>
                  </a:lnTo>
                  <a:lnTo>
                    <a:pt x="2554521" y="558800"/>
                  </a:lnTo>
                  <a:lnTo>
                    <a:pt x="2583985" y="609600"/>
                  </a:lnTo>
                  <a:lnTo>
                    <a:pt x="2607119" y="660400"/>
                  </a:lnTo>
                  <a:lnTo>
                    <a:pt x="2623709" y="698500"/>
                  </a:lnTo>
                  <a:lnTo>
                    <a:pt x="2633540" y="762000"/>
                  </a:lnTo>
                  <a:lnTo>
                    <a:pt x="2636401" y="812800"/>
                  </a:lnTo>
                  <a:lnTo>
                    <a:pt x="2633044" y="850900"/>
                  </a:lnTo>
                  <a:lnTo>
                    <a:pt x="2624404" y="901700"/>
                  </a:lnTo>
                  <a:lnTo>
                    <a:pt x="2610792" y="939800"/>
                  </a:lnTo>
                  <a:lnTo>
                    <a:pt x="2592522" y="990600"/>
                  </a:lnTo>
                  <a:lnTo>
                    <a:pt x="2569908" y="1028700"/>
                  </a:lnTo>
                  <a:lnTo>
                    <a:pt x="2543261" y="1054100"/>
                  </a:lnTo>
                  <a:lnTo>
                    <a:pt x="2512894" y="1092200"/>
                  </a:lnTo>
                  <a:lnTo>
                    <a:pt x="2479121" y="1117600"/>
                  </a:lnTo>
                  <a:lnTo>
                    <a:pt x="2442255" y="1143000"/>
                  </a:lnTo>
                  <a:lnTo>
                    <a:pt x="2402609" y="1168400"/>
                  </a:lnTo>
                  <a:lnTo>
                    <a:pt x="2360495" y="1181100"/>
                  </a:lnTo>
                  <a:lnTo>
                    <a:pt x="2316226" y="1193800"/>
                  </a:lnTo>
                  <a:lnTo>
                    <a:pt x="2270115" y="1206500"/>
                  </a:lnTo>
                  <a:lnTo>
                    <a:pt x="2107152" y="1206500"/>
                  </a:lnTo>
                  <a:lnTo>
                    <a:pt x="2056237" y="1219200"/>
                  </a:lnTo>
                  <a:lnTo>
                    <a:pt x="2012084" y="1244600"/>
                  </a:lnTo>
                  <a:lnTo>
                    <a:pt x="1987531" y="1282700"/>
                  </a:lnTo>
                  <a:lnTo>
                    <a:pt x="1971548" y="1320800"/>
                  </a:lnTo>
                  <a:lnTo>
                    <a:pt x="1951307" y="1358900"/>
                  </a:lnTo>
                  <a:lnTo>
                    <a:pt x="1927098" y="1409700"/>
                  </a:lnTo>
                  <a:lnTo>
                    <a:pt x="1899214" y="1435100"/>
                  </a:lnTo>
                  <a:lnTo>
                    <a:pt x="1867945" y="1473200"/>
                  </a:lnTo>
                  <a:lnTo>
                    <a:pt x="1833583" y="1498600"/>
                  </a:lnTo>
                  <a:lnTo>
                    <a:pt x="1796419" y="1536700"/>
                  </a:lnTo>
                  <a:lnTo>
                    <a:pt x="1756744" y="1549400"/>
                  </a:lnTo>
                  <a:lnTo>
                    <a:pt x="1714850" y="1574800"/>
                  </a:lnTo>
                  <a:lnTo>
                    <a:pt x="1671028" y="1587500"/>
                  </a:lnTo>
                  <a:lnTo>
                    <a:pt x="1578764" y="1612900"/>
                  </a:lnTo>
                  <a:lnTo>
                    <a:pt x="1741275" y="1612900"/>
                  </a:lnTo>
                  <a:lnTo>
                    <a:pt x="1763178" y="1600200"/>
                  </a:lnTo>
                  <a:lnTo>
                    <a:pt x="1805248" y="1587500"/>
                  </a:lnTo>
                  <a:lnTo>
                    <a:pt x="1845378" y="1549400"/>
                  </a:lnTo>
                  <a:lnTo>
                    <a:pt x="1881890" y="1524000"/>
                  </a:lnTo>
                  <a:lnTo>
                    <a:pt x="1915446" y="1485900"/>
                  </a:lnTo>
                  <a:lnTo>
                    <a:pt x="1945833" y="1460500"/>
                  </a:lnTo>
                  <a:lnTo>
                    <a:pt x="1972839" y="1422400"/>
                  </a:lnTo>
                  <a:lnTo>
                    <a:pt x="1996252" y="1384300"/>
                  </a:lnTo>
                  <a:lnTo>
                    <a:pt x="2015858" y="1333500"/>
                  </a:lnTo>
                  <a:lnTo>
                    <a:pt x="2031445" y="1295400"/>
                  </a:lnTo>
                  <a:lnTo>
                    <a:pt x="2045614" y="1282700"/>
                  </a:lnTo>
                  <a:lnTo>
                    <a:pt x="2074900" y="1270000"/>
                  </a:lnTo>
                  <a:lnTo>
                    <a:pt x="2112596" y="1257300"/>
                  </a:lnTo>
                  <a:lnTo>
                    <a:pt x="2151997" y="1244600"/>
                  </a:lnTo>
                  <a:lnTo>
                    <a:pt x="2320197" y="1244600"/>
                  </a:lnTo>
                  <a:lnTo>
                    <a:pt x="2369973" y="1231900"/>
                  </a:lnTo>
                  <a:lnTo>
                    <a:pt x="2417764" y="1219200"/>
                  </a:lnTo>
                  <a:lnTo>
                    <a:pt x="2463175" y="1193800"/>
                  </a:lnTo>
                  <a:lnTo>
                    <a:pt x="2505810" y="1155700"/>
                  </a:lnTo>
                  <a:lnTo>
                    <a:pt x="2545273" y="1130300"/>
                  </a:lnTo>
                  <a:lnTo>
                    <a:pt x="2580117" y="1092200"/>
                  </a:lnTo>
                  <a:lnTo>
                    <a:pt x="2610134" y="1041400"/>
                  </a:lnTo>
                  <a:lnTo>
                    <a:pt x="2635165" y="1003300"/>
                  </a:lnTo>
                  <a:lnTo>
                    <a:pt x="2655054" y="952500"/>
                  </a:lnTo>
                  <a:lnTo>
                    <a:pt x="2669643" y="914400"/>
                  </a:lnTo>
                  <a:lnTo>
                    <a:pt x="2678776" y="863600"/>
                  </a:lnTo>
                  <a:lnTo>
                    <a:pt x="2682295" y="812800"/>
                  </a:lnTo>
                  <a:lnTo>
                    <a:pt x="2680048" y="762000"/>
                  </a:lnTo>
                  <a:lnTo>
                    <a:pt x="2672069" y="711200"/>
                  </a:lnTo>
                  <a:lnTo>
                    <a:pt x="2658509" y="660400"/>
                  </a:lnTo>
                  <a:lnTo>
                    <a:pt x="2639518" y="609600"/>
                  </a:lnTo>
                  <a:lnTo>
                    <a:pt x="2615244" y="571500"/>
                  </a:lnTo>
                  <a:lnTo>
                    <a:pt x="2585839" y="533400"/>
                  </a:lnTo>
                  <a:lnTo>
                    <a:pt x="2551451" y="495300"/>
                  </a:lnTo>
                  <a:lnTo>
                    <a:pt x="2512957" y="457200"/>
                  </a:lnTo>
                  <a:lnTo>
                    <a:pt x="2471272" y="431800"/>
                  </a:lnTo>
                  <a:lnTo>
                    <a:pt x="2426767" y="406400"/>
                  </a:lnTo>
                  <a:close/>
                </a:path>
                <a:path w="2682875" h="1651000">
                  <a:moveTo>
                    <a:pt x="716524" y="1549400"/>
                  </a:moveTo>
                  <a:lnTo>
                    <a:pt x="606705" y="1549400"/>
                  </a:lnTo>
                  <a:lnTo>
                    <a:pt x="656210" y="1562100"/>
                  </a:lnTo>
                  <a:lnTo>
                    <a:pt x="665152" y="1562100"/>
                  </a:lnTo>
                  <a:lnTo>
                    <a:pt x="716524" y="1549400"/>
                  </a:lnTo>
                  <a:close/>
                </a:path>
                <a:path w="2682875" h="1651000">
                  <a:moveTo>
                    <a:pt x="785666" y="266700"/>
                  </a:moveTo>
                  <a:lnTo>
                    <a:pt x="529494" y="266700"/>
                  </a:lnTo>
                  <a:lnTo>
                    <a:pt x="438159" y="292100"/>
                  </a:lnTo>
                  <a:lnTo>
                    <a:pt x="394232" y="317500"/>
                  </a:lnTo>
                  <a:lnTo>
                    <a:pt x="351660" y="330200"/>
                  </a:lnTo>
                  <a:lnTo>
                    <a:pt x="310587" y="355600"/>
                  </a:lnTo>
                  <a:lnTo>
                    <a:pt x="271158" y="381000"/>
                  </a:lnTo>
                  <a:lnTo>
                    <a:pt x="233519" y="406400"/>
                  </a:lnTo>
                  <a:lnTo>
                    <a:pt x="161880" y="482600"/>
                  </a:lnTo>
                  <a:lnTo>
                    <a:pt x="129326" y="520700"/>
                  </a:lnTo>
                  <a:lnTo>
                    <a:pt x="100233" y="558800"/>
                  </a:lnTo>
                  <a:lnTo>
                    <a:pt x="74678" y="609600"/>
                  </a:lnTo>
                  <a:lnTo>
                    <a:pt x="52739" y="647700"/>
                  </a:lnTo>
                  <a:lnTo>
                    <a:pt x="34493" y="698500"/>
                  </a:lnTo>
                  <a:lnTo>
                    <a:pt x="20018" y="749300"/>
                  </a:lnTo>
                  <a:lnTo>
                    <a:pt x="9392" y="800100"/>
                  </a:lnTo>
                  <a:lnTo>
                    <a:pt x="2694" y="850900"/>
                  </a:lnTo>
                  <a:lnTo>
                    <a:pt x="0" y="901700"/>
                  </a:lnTo>
                  <a:lnTo>
                    <a:pt x="1199" y="952500"/>
                  </a:lnTo>
                  <a:lnTo>
                    <a:pt x="5978" y="990600"/>
                  </a:lnTo>
                  <a:lnTo>
                    <a:pt x="14207" y="1041400"/>
                  </a:lnTo>
                  <a:lnTo>
                    <a:pt x="25760" y="1092200"/>
                  </a:lnTo>
                  <a:lnTo>
                    <a:pt x="40508" y="1130300"/>
                  </a:lnTo>
                  <a:lnTo>
                    <a:pt x="58324" y="1168400"/>
                  </a:lnTo>
                  <a:lnTo>
                    <a:pt x="79079" y="1219200"/>
                  </a:lnTo>
                  <a:lnTo>
                    <a:pt x="102646" y="1257300"/>
                  </a:lnTo>
                  <a:lnTo>
                    <a:pt x="128897" y="1295400"/>
                  </a:lnTo>
                  <a:lnTo>
                    <a:pt x="157704" y="1320800"/>
                  </a:lnTo>
                  <a:lnTo>
                    <a:pt x="188939" y="1358900"/>
                  </a:lnTo>
                  <a:lnTo>
                    <a:pt x="222474" y="1397000"/>
                  </a:lnTo>
                  <a:lnTo>
                    <a:pt x="258182" y="1422400"/>
                  </a:lnTo>
                  <a:lnTo>
                    <a:pt x="295934" y="1447800"/>
                  </a:lnTo>
                  <a:lnTo>
                    <a:pt x="335603" y="1473200"/>
                  </a:lnTo>
                  <a:lnTo>
                    <a:pt x="377060" y="1498600"/>
                  </a:lnTo>
                  <a:lnTo>
                    <a:pt x="420179" y="1511300"/>
                  </a:lnTo>
                  <a:lnTo>
                    <a:pt x="464830" y="1524000"/>
                  </a:lnTo>
                  <a:lnTo>
                    <a:pt x="558221" y="1549400"/>
                  </a:lnTo>
                  <a:lnTo>
                    <a:pt x="767186" y="1549400"/>
                  </a:lnTo>
                  <a:lnTo>
                    <a:pt x="913282" y="1511300"/>
                  </a:lnTo>
                  <a:lnTo>
                    <a:pt x="608547" y="1511300"/>
                  </a:lnTo>
                  <a:lnTo>
                    <a:pt x="561338" y="1498600"/>
                  </a:lnTo>
                  <a:lnTo>
                    <a:pt x="515316" y="1498600"/>
                  </a:lnTo>
                  <a:lnTo>
                    <a:pt x="470617" y="1485900"/>
                  </a:lnTo>
                  <a:lnTo>
                    <a:pt x="427379" y="1460500"/>
                  </a:lnTo>
                  <a:lnTo>
                    <a:pt x="385739" y="1447800"/>
                  </a:lnTo>
                  <a:lnTo>
                    <a:pt x="345833" y="1422400"/>
                  </a:lnTo>
                  <a:lnTo>
                    <a:pt x="307798" y="1397000"/>
                  </a:lnTo>
                  <a:lnTo>
                    <a:pt x="271772" y="1371600"/>
                  </a:lnTo>
                  <a:lnTo>
                    <a:pt x="237890" y="1346200"/>
                  </a:lnTo>
                  <a:lnTo>
                    <a:pt x="206290" y="1308100"/>
                  </a:lnTo>
                  <a:lnTo>
                    <a:pt x="177109" y="1282700"/>
                  </a:lnTo>
                  <a:lnTo>
                    <a:pt x="150483" y="1244600"/>
                  </a:lnTo>
                  <a:lnTo>
                    <a:pt x="126549" y="1206500"/>
                  </a:lnTo>
                  <a:lnTo>
                    <a:pt x="105445" y="1168400"/>
                  </a:lnTo>
                  <a:lnTo>
                    <a:pt x="87307" y="1130300"/>
                  </a:lnTo>
                  <a:lnTo>
                    <a:pt x="72271" y="1079500"/>
                  </a:lnTo>
                  <a:lnTo>
                    <a:pt x="60475" y="1041400"/>
                  </a:lnTo>
                  <a:lnTo>
                    <a:pt x="52055" y="990600"/>
                  </a:lnTo>
                  <a:lnTo>
                    <a:pt x="47149" y="939800"/>
                  </a:lnTo>
                  <a:lnTo>
                    <a:pt x="45893" y="901700"/>
                  </a:lnTo>
                  <a:lnTo>
                    <a:pt x="48335" y="850900"/>
                  </a:lnTo>
                  <a:lnTo>
                    <a:pt x="54354" y="812800"/>
                  </a:lnTo>
                  <a:lnTo>
                    <a:pt x="63810" y="762000"/>
                  </a:lnTo>
                  <a:lnTo>
                    <a:pt x="76566" y="723900"/>
                  </a:lnTo>
                  <a:lnTo>
                    <a:pt x="92483" y="673100"/>
                  </a:lnTo>
                  <a:lnTo>
                    <a:pt x="111423" y="635000"/>
                  </a:lnTo>
                  <a:lnTo>
                    <a:pt x="133247" y="596900"/>
                  </a:lnTo>
                  <a:lnTo>
                    <a:pt x="157817" y="558800"/>
                  </a:lnTo>
                  <a:lnTo>
                    <a:pt x="184994" y="520700"/>
                  </a:lnTo>
                  <a:lnTo>
                    <a:pt x="214639" y="495300"/>
                  </a:lnTo>
                  <a:lnTo>
                    <a:pt x="246615" y="457200"/>
                  </a:lnTo>
                  <a:lnTo>
                    <a:pt x="280782" y="431800"/>
                  </a:lnTo>
                  <a:lnTo>
                    <a:pt x="317003" y="406400"/>
                  </a:lnTo>
                  <a:lnTo>
                    <a:pt x="355138" y="381000"/>
                  </a:lnTo>
                  <a:lnTo>
                    <a:pt x="395050" y="368300"/>
                  </a:lnTo>
                  <a:lnTo>
                    <a:pt x="436599" y="342900"/>
                  </a:lnTo>
                  <a:lnTo>
                    <a:pt x="524056" y="317500"/>
                  </a:lnTo>
                  <a:lnTo>
                    <a:pt x="569688" y="304800"/>
                  </a:lnTo>
                  <a:lnTo>
                    <a:pt x="924511" y="304800"/>
                  </a:lnTo>
                  <a:lnTo>
                    <a:pt x="968787" y="279400"/>
                  </a:lnTo>
                  <a:lnTo>
                    <a:pt x="822446" y="279400"/>
                  </a:lnTo>
                  <a:lnTo>
                    <a:pt x="785666" y="266700"/>
                  </a:lnTo>
                  <a:close/>
                </a:path>
                <a:path w="2682875" h="1651000">
                  <a:moveTo>
                    <a:pt x="1044282" y="1397000"/>
                  </a:moveTo>
                  <a:lnTo>
                    <a:pt x="1025371" y="1397000"/>
                  </a:lnTo>
                  <a:lnTo>
                    <a:pt x="984077" y="1422400"/>
                  </a:lnTo>
                  <a:lnTo>
                    <a:pt x="941093" y="1447800"/>
                  </a:lnTo>
                  <a:lnTo>
                    <a:pt x="896583" y="1473200"/>
                  </a:lnTo>
                  <a:lnTo>
                    <a:pt x="850709" y="1485900"/>
                  </a:lnTo>
                  <a:lnTo>
                    <a:pt x="755515" y="1511300"/>
                  </a:lnTo>
                  <a:lnTo>
                    <a:pt x="913282" y="1511300"/>
                  </a:lnTo>
                  <a:lnTo>
                    <a:pt x="959478" y="1485900"/>
                  </a:lnTo>
                  <a:lnTo>
                    <a:pt x="1004151" y="1460500"/>
                  </a:lnTo>
                  <a:lnTo>
                    <a:pt x="1047140" y="1435100"/>
                  </a:lnTo>
                  <a:lnTo>
                    <a:pt x="1129492" y="1435100"/>
                  </a:lnTo>
                  <a:lnTo>
                    <a:pt x="1091265" y="1409700"/>
                  </a:lnTo>
                  <a:lnTo>
                    <a:pt x="1044282" y="1397000"/>
                  </a:lnTo>
                  <a:close/>
                </a:path>
                <a:path w="2682875" h="1651000">
                  <a:moveTo>
                    <a:pt x="2320197" y="1244600"/>
                  </a:moveTo>
                  <a:lnTo>
                    <a:pt x="2155871" y="1244600"/>
                  </a:lnTo>
                  <a:lnTo>
                    <a:pt x="2159410" y="1257300"/>
                  </a:lnTo>
                  <a:lnTo>
                    <a:pt x="2268834" y="1257300"/>
                  </a:lnTo>
                  <a:lnTo>
                    <a:pt x="2320197" y="1244600"/>
                  </a:lnTo>
                  <a:close/>
                </a:path>
                <a:path w="2682875" h="1651000">
                  <a:moveTo>
                    <a:pt x="1667743" y="50800"/>
                  </a:moveTo>
                  <a:lnTo>
                    <a:pt x="1528055" y="50800"/>
                  </a:lnTo>
                  <a:lnTo>
                    <a:pt x="1619434" y="76200"/>
                  </a:lnTo>
                  <a:lnTo>
                    <a:pt x="1662457" y="101600"/>
                  </a:lnTo>
                  <a:lnTo>
                    <a:pt x="1703390" y="127000"/>
                  </a:lnTo>
                  <a:lnTo>
                    <a:pt x="1742002" y="152400"/>
                  </a:lnTo>
                  <a:lnTo>
                    <a:pt x="1778058" y="177800"/>
                  </a:lnTo>
                  <a:lnTo>
                    <a:pt x="1811327" y="215900"/>
                  </a:lnTo>
                  <a:lnTo>
                    <a:pt x="1841574" y="254000"/>
                  </a:lnTo>
                  <a:lnTo>
                    <a:pt x="1868567" y="292100"/>
                  </a:lnTo>
                  <a:lnTo>
                    <a:pt x="1892072" y="330200"/>
                  </a:lnTo>
                  <a:lnTo>
                    <a:pt x="1911858" y="368300"/>
                  </a:lnTo>
                  <a:lnTo>
                    <a:pt x="1932181" y="393700"/>
                  </a:lnTo>
                  <a:lnTo>
                    <a:pt x="1964783" y="419100"/>
                  </a:lnTo>
                  <a:lnTo>
                    <a:pt x="2002190" y="431800"/>
                  </a:lnTo>
                  <a:lnTo>
                    <a:pt x="2070125" y="431800"/>
                  </a:lnTo>
                  <a:lnTo>
                    <a:pt x="2147100" y="406400"/>
                  </a:lnTo>
                  <a:lnTo>
                    <a:pt x="2426767" y="406400"/>
                  </a:lnTo>
                  <a:lnTo>
                    <a:pt x="2403288" y="393700"/>
                  </a:lnTo>
                  <a:lnTo>
                    <a:pt x="2036932" y="393700"/>
                  </a:lnTo>
                  <a:lnTo>
                    <a:pt x="2009587" y="381000"/>
                  </a:lnTo>
                  <a:lnTo>
                    <a:pt x="1984074" y="381000"/>
                  </a:lnTo>
                  <a:lnTo>
                    <a:pt x="1964394" y="368300"/>
                  </a:lnTo>
                  <a:lnTo>
                    <a:pt x="1954547" y="355600"/>
                  </a:lnTo>
                  <a:lnTo>
                    <a:pt x="1935418" y="317500"/>
                  </a:lnTo>
                  <a:lnTo>
                    <a:pt x="1912807" y="266700"/>
                  </a:lnTo>
                  <a:lnTo>
                    <a:pt x="1886847" y="228600"/>
                  </a:lnTo>
                  <a:lnTo>
                    <a:pt x="1857672" y="190500"/>
                  </a:lnTo>
                  <a:lnTo>
                    <a:pt x="1825413" y="165100"/>
                  </a:lnTo>
                  <a:lnTo>
                    <a:pt x="1790203" y="127000"/>
                  </a:lnTo>
                  <a:lnTo>
                    <a:pt x="1752177" y="101600"/>
                  </a:lnTo>
                  <a:lnTo>
                    <a:pt x="1710882" y="76200"/>
                  </a:lnTo>
                  <a:lnTo>
                    <a:pt x="1667743" y="50800"/>
                  </a:lnTo>
                  <a:close/>
                </a:path>
                <a:path w="2682875" h="1651000">
                  <a:moveTo>
                    <a:pt x="2280023" y="355600"/>
                  </a:moveTo>
                  <a:lnTo>
                    <a:pt x="2138974" y="355600"/>
                  </a:lnTo>
                  <a:lnTo>
                    <a:pt x="2053612" y="381000"/>
                  </a:lnTo>
                  <a:lnTo>
                    <a:pt x="2049654" y="381000"/>
                  </a:lnTo>
                  <a:lnTo>
                    <a:pt x="2043728" y="393700"/>
                  </a:lnTo>
                  <a:lnTo>
                    <a:pt x="2403288" y="393700"/>
                  </a:lnTo>
                  <a:lnTo>
                    <a:pt x="2379810" y="381000"/>
                  </a:lnTo>
                  <a:lnTo>
                    <a:pt x="2280023" y="355600"/>
                  </a:lnTo>
                  <a:close/>
                </a:path>
                <a:path w="2682875" h="1651000">
                  <a:moveTo>
                    <a:pt x="924511" y="304800"/>
                  </a:moveTo>
                  <a:lnTo>
                    <a:pt x="742743" y="304800"/>
                  </a:lnTo>
                  <a:lnTo>
                    <a:pt x="777480" y="317500"/>
                  </a:lnTo>
                  <a:lnTo>
                    <a:pt x="875907" y="317500"/>
                  </a:lnTo>
                  <a:lnTo>
                    <a:pt x="924511" y="304800"/>
                  </a:lnTo>
                  <a:close/>
                </a:path>
                <a:path w="2682875" h="1651000">
                  <a:moveTo>
                    <a:pt x="1480933" y="0"/>
                  </a:moveTo>
                  <a:lnTo>
                    <a:pt x="1374307" y="0"/>
                  </a:lnTo>
                  <a:lnTo>
                    <a:pt x="1325322" y="12700"/>
                  </a:lnTo>
                  <a:lnTo>
                    <a:pt x="1277361" y="12700"/>
                  </a:lnTo>
                  <a:lnTo>
                    <a:pt x="1230677" y="38100"/>
                  </a:lnTo>
                  <a:lnTo>
                    <a:pt x="1185524" y="50800"/>
                  </a:lnTo>
                  <a:lnTo>
                    <a:pt x="1142155" y="76200"/>
                  </a:lnTo>
                  <a:lnTo>
                    <a:pt x="1100824" y="101600"/>
                  </a:lnTo>
                  <a:lnTo>
                    <a:pt x="1061785" y="127000"/>
                  </a:lnTo>
                  <a:lnTo>
                    <a:pt x="1025291" y="165100"/>
                  </a:lnTo>
                  <a:lnTo>
                    <a:pt x="991596" y="190500"/>
                  </a:lnTo>
                  <a:lnTo>
                    <a:pt x="960955" y="228600"/>
                  </a:lnTo>
                  <a:lnTo>
                    <a:pt x="942969" y="241300"/>
                  </a:lnTo>
                  <a:lnTo>
                    <a:pt x="910124" y="254000"/>
                  </a:lnTo>
                  <a:lnTo>
                    <a:pt x="870854" y="266700"/>
                  </a:lnTo>
                  <a:lnTo>
                    <a:pt x="833597" y="279400"/>
                  </a:lnTo>
                  <a:lnTo>
                    <a:pt x="968787" y="279400"/>
                  </a:lnTo>
                  <a:lnTo>
                    <a:pt x="998116" y="266700"/>
                  </a:lnTo>
                  <a:lnTo>
                    <a:pt x="1029257" y="215900"/>
                  </a:lnTo>
                  <a:lnTo>
                    <a:pt x="1063772" y="190500"/>
                  </a:lnTo>
                  <a:lnTo>
                    <a:pt x="1101348" y="152400"/>
                  </a:lnTo>
                  <a:lnTo>
                    <a:pt x="1141676" y="127000"/>
                  </a:lnTo>
                  <a:lnTo>
                    <a:pt x="1184446" y="101600"/>
                  </a:lnTo>
                  <a:lnTo>
                    <a:pt x="1229348" y="76200"/>
                  </a:lnTo>
                  <a:lnTo>
                    <a:pt x="1324303" y="50800"/>
                  </a:lnTo>
                  <a:lnTo>
                    <a:pt x="1667743" y="50800"/>
                  </a:lnTo>
                  <a:lnTo>
                    <a:pt x="1576770" y="25400"/>
                  </a:lnTo>
                  <a:lnTo>
                    <a:pt x="1480933" y="0"/>
                  </a:lnTo>
                  <a:close/>
                </a:path>
                <a:path w="2682875" h="1651000">
                  <a:moveTo>
                    <a:pt x="710825" y="254000"/>
                  </a:moveTo>
                  <a:lnTo>
                    <a:pt x="624505" y="254000"/>
                  </a:lnTo>
                  <a:lnTo>
                    <a:pt x="576613" y="266700"/>
                  </a:lnTo>
                  <a:lnTo>
                    <a:pt x="748415" y="266700"/>
                  </a:lnTo>
                  <a:lnTo>
                    <a:pt x="710825" y="254000"/>
                  </a:lnTo>
                  <a:close/>
                </a:path>
              </a:pathLst>
            </a:custGeom>
            <a:solidFill>
              <a:srgbClr val="2B0A71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61255" y="5982225"/>
              <a:ext cx="2636411" cy="16118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96575" y="4777245"/>
              <a:ext cx="844550" cy="2154555"/>
            </a:xfrm>
            <a:custGeom>
              <a:avLst/>
              <a:gdLst/>
              <a:ahLst/>
              <a:cxnLst/>
              <a:rect l="l" t="t" r="r" b="b"/>
              <a:pathLst>
                <a:path w="844550" h="2154554">
                  <a:moveTo>
                    <a:pt x="837456" y="1174677"/>
                  </a:moveTo>
                  <a:lnTo>
                    <a:pt x="670587" y="1174677"/>
                  </a:lnTo>
                  <a:lnTo>
                    <a:pt x="684976" y="1179627"/>
                  </a:lnTo>
                  <a:lnTo>
                    <a:pt x="689979" y="1192037"/>
                  </a:lnTo>
                  <a:lnTo>
                    <a:pt x="685416" y="1219241"/>
                  </a:lnTo>
                  <a:lnTo>
                    <a:pt x="673189" y="1252762"/>
                  </a:lnTo>
                  <a:lnTo>
                    <a:pt x="655486" y="1292095"/>
                  </a:lnTo>
                  <a:lnTo>
                    <a:pt x="634498" y="1336735"/>
                  </a:lnTo>
                  <a:lnTo>
                    <a:pt x="612416" y="1386177"/>
                  </a:lnTo>
                  <a:lnTo>
                    <a:pt x="591428" y="1439915"/>
                  </a:lnTo>
                  <a:lnTo>
                    <a:pt x="573726" y="1497444"/>
                  </a:lnTo>
                  <a:lnTo>
                    <a:pt x="561498" y="1558260"/>
                  </a:lnTo>
                  <a:lnTo>
                    <a:pt x="556936" y="1621856"/>
                  </a:lnTo>
                  <a:lnTo>
                    <a:pt x="558550" y="1715770"/>
                  </a:lnTo>
                  <a:lnTo>
                    <a:pt x="561575" y="1773021"/>
                  </a:lnTo>
                  <a:lnTo>
                    <a:pt x="563280" y="1806852"/>
                  </a:lnTo>
                  <a:lnTo>
                    <a:pt x="560936" y="1830504"/>
                  </a:lnTo>
                  <a:lnTo>
                    <a:pt x="551815" y="1857220"/>
                  </a:lnTo>
                  <a:lnTo>
                    <a:pt x="542766" y="1872894"/>
                  </a:lnTo>
                  <a:lnTo>
                    <a:pt x="530235" y="1891273"/>
                  </a:lnTo>
                  <a:lnTo>
                    <a:pt x="519542" y="1909898"/>
                  </a:lnTo>
                  <a:lnTo>
                    <a:pt x="516005" y="1926307"/>
                  </a:lnTo>
                  <a:lnTo>
                    <a:pt x="523087" y="1941221"/>
                  </a:lnTo>
                  <a:lnTo>
                    <a:pt x="536762" y="1957200"/>
                  </a:lnTo>
                  <a:lnTo>
                    <a:pt x="550930" y="1973083"/>
                  </a:lnTo>
                  <a:lnTo>
                    <a:pt x="559490" y="1987709"/>
                  </a:lnTo>
                  <a:lnTo>
                    <a:pt x="561582" y="2011885"/>
                  </a:lnTo>
                  <a:lnTo>
                    <a:pt x="559956" y="2041698"/>
                  </a:lnTo>
                  <a:lnTo>
                    <a:pt x="558740" y="2071379"/>
                  </a:lnTo>
                  <a:lnTo>
                    <a:pt x="575107" y="2115976"/>
                  </a:lnTo>
                  <a:lnTo>
                    <a:pt x="621354" y="2153602"/>
                  </a:lnTo>
                  <a:lnTo>
                    <a:pt x="641373" y="2153997"/>
                  </a:lnTo>
                  <a:lnTo>
                    <a:pt x="649077" y="2142603"/>
                  </a:lnTo>
                  <a:lnTo>
                    <a:pt x="642947" y="2129717"/>
                  </a:lnTo>
                  <a:lnTo>
                    <a:pt x="631232" y="2114582"/>
                  </a:lnTo>
                  <a:lnTo>
                    <a:pt x="622180" y="2096438"/>
                  </a:lnTo>
                  <a:lnTo>
                    <a:pt x="617219" y="2060190"/>
                  </a:lnTo>
                  <a:lnTo>
                    <a:pt x="615153" y="2011885"/>
                  </a:lnTo>
                  <a:lnTo>
                    <a:pt x="615262" y="1954665"/>
                  </a:lnTo>
                  <a:lnTo>
                    <a:pt x="617359" y="1904096"/>
                  </a:lnTo>
                  <a:lnTo>
                    <a:pt x="628062" y="1829032"/>
                  </a:lnTo>
                  <a:lnTo>
                    <a:pt x="638036" y="1786670"/>
                  </a:lnTo>
                  <a:lnTo>
                    <a:pt x="650414" y="1741043"/>
                  </a:lnTo>
                  <a:lnTo>
                    <a:pt x="664787" y="1692821"/>
                  </a:lnTo>
                  <a:lnTo>
                    <a:pt x="680746" y="1642673"/>
                  </a:lnTo>
                  <a:lnTo>
                    <a:pt x="697880" y="1591268"/>
                  </a:lnTo>
                  <a:lnTo>
                    <a:pt x="715780" y="1539275"/>
                  </a:lnTo>
                  <a:lnTo>
                    <a:pt x="734037" y="1487362"/>
                  </a:lnTo>
                  <a:lnTo>
                    <a:pt x="770082" y="1386177"/>
                  </a:lnTo>
                  <a:lnTo>
                    <a:pt x="786852" y="1338804"/>
                  </a:lnTo>
                  <a:lnTo>
                    <a:pt x="802440" y="1293907"/>
                  </a:lnTo>
                  <a:lnTo>
                    <a:pt x="816336" y="1252437"/>
                  </a:lnTo>
                  <a:lnTo>
                    <a:pt x="828132" y="1215062"/>
                  </a:lnTo>
                  <a:lnTo>
                    <a:pt x="835150" y="1187565"/>
                  </a:lnTo>
                  <a:lnTo>
                    <a:pt x="837456" y="1174677"/>
                  </a:lnTo>
                  <a:close/>
                </a:path>
                <a:path w="844550" h="2154554">
                  <a:moveTo>
                    <a:pt x="246285" y="0"/>
                  </a:moveTo>
                  <a:lnTo>
                    <a:pt x="212921" y="8009"/>
                  </a:lnTo>
                  <a:lnTo>
                    <a:pt x="185676" y="29853"/>
                  </a:lnTo>
                  <a:lnTo>
                    <a:pt x="167307" y="62254"/>
                  </a:lnTo>
                  <a:lnTo>
                    <a:pt x="160571" y="101934"/>
                  </a:lnTo>
                  <a:lnTo>
                    <a:pt x="160990" y="112033"/>
                  </a:lnTo>
                  <a:lnTo>
                    <a:pt x="162217" y="121852"/>
                  </a:lnTo>
                  <a:lnTo>
                    <a:pt x="164211" y="131345"/>
                  </a:lnTo>
                  <a:lnTo>
                    <a:pt x="166927" y="140466"/>
                  </a:lnTo>
                  <a:lnTo>
                    <a:pt x="162585" y="162761"/>
                  </a:lnTo>
                  <a:lnTo>
                    <a:pt x="157160" y="191231"/>
                  </a:lnTo>
                  <a:lnTo>
                    <a:pt x="151377" y="222537"/>
                  </a:lnTo>
                  <a:lnTo>
                    <a:pt x="145964" y="253343"/>
                  </a:lnTo>
                  <a:lnTo>
                    <a:pt x="140303" y="269400"/>
                  </a:lnTo>
                  <a:lnTo>
                    <a:pt x="119498" y="331398"/>
                  </a:lnTo>
                  <a:lnTo>
                    <a:pt x="105782" y="374643"/>
                  </a:lnTo>
                  <a:lnTo>
                    <a:pt x="90809" y="424254"/>
                  </a:lnTo>
                  <a:lnTo>
                    <a:pt x="75293" y="478883"/>
                  </a:lnTo>
                  <a:lnTo>
                    <a:pt x="59948" y="537182"/>
                  </a:lnTo>
                  <a:lnTo>
                    <a:pt x="45488" y="597803"/>
                  </a:lnTo>
                  <a:lnTo>
                    <a:pt x="32626" y="659399"/>
                  </a:lnTo>
                  <a:lnTo>
                    <a:pt x="22077" y="720622"/>
                  </a:lnTo>
                  <a:lnTo>
                    <a:pt x="14554" y="780122"/>
                  </a:lnTo>
                  <a:lnTo>
                    <a:pt x="10287" y="822805"/>
                  </a:lnTo>
                  <a:lnTo>
                    <a:pt x="5996" y="868987"/>
                  </a:lnTo>
                  <a:lnTo>
                    <a:pt x="2382" y="917508"/>
                  </a:lnTo>
                  <a:lnTo>
                    <a:pt x="149" y="967207"/>
                  </a:lnTo>
                  <a:lnTo>
                    <a:pt x="0" y="1016923"/>
                  </a:lnTo>
                  <a:lnTo>
                    <a:pt x="2635" y="1065495"/>
                  </a:lnTo>
                  <a:lnTo>
                    <a:pt x="8758" y="1111764"/>
                  </a:lnTo>
                  <a:lnTo>
                    <a:pt x="19072" y="1154567"/>
                  </a:lnTo>
                  <a:lnTo>
                    <a:pt x="34278" y="1192746"/>
                  </a:lnTo>
                  <a:lnTo>
                    <a:pt x="55080" y="1225138"/>
                  </a:lnTo>
                  <a:lnTo>
                    <a:pt x="116277" y="1267922"/>
                  </a:lnTo>
                  <a:lnTo>
                    <a:pt x="158079" y="1275992"/>
                  </a:lnTo>
                  <a:lnTo>
                    <a:pt x="214498" y="1276563"/>
                  </a:lnTo>
                  <a:lnTo>
                    <a:pt x="271735" y="1271646"/>
                  </a:lnTo>
                  <a:lnTo>
                    <a:pt x="328862" y="1262418"/>
                  </a:lnTo>
                  <a:lnTo>
                    <a:pt x="384951" y="1250057"/>
                  </a:lnTo>
                  <a:lnTo>
                    <a:pt x="439074" y="1235740"/>
                  </a:lnTo>
                  <a:lnTo>
                    <a:pt x="490304" y="1220644"/>
                  </a:lnTo>
                  <a:lnTo>
                    <a:pt x="580373" y="1192824"/>
                  </a:lnTo>
                  <a:lnTo>
                    <a:pt x="617358" y="1182453"/>
                  </a:lnTo>
                  <a:lnTo>
                    <a:pt x="647738" y="1176012"/>
                  </a:lnTo>
                  <a:lnTo>
                    <a:pt x="670587" y="1174677"/>
                  </a:lnTo>
                  <a:lnTo>
                    <a:pt x="837456" y="1174677"/>
                  </a:lnTo>
                  <a:lnTo>
                    <a:pt x="841216" y="1153665"/>
                  </a:lnTo>
                  <a:lnTo>
                    <a:pt x="840927" y="1092259"/>
                  </a:lnTo>
                  <a:lnTo>
                    <a:pt x="798422" y="1036426"/>
                  </a:lnTo>
                  <a:lnTo>
                    <a:pt x="786115" y="1026895"/>
                  </a:lnTo>
                  <a:lnTo>
                    <a:pt x="361384" y="1026895"/>
                  </a:lnTo>
                  <a:lnTo>
                    <a:pt x="324126" y="1025738"/>
                  </a:lnTo>
                  <a:lnTo>
                    <a:pt x="289468" y="1009012"/>
                  </a:lnTo>
                  <a:lnTo>
                    <a:pt x="266891" y="975516"/>
                  </a:lnTo>
                  <a:lnTo>
                    <a:pt x="255686" y="931076"/>
                  </a:lnTo>
                  <a:lnTo>
                    <a:pt x="255141" y="881519"/>
                  </a:lnTo>
                  <a:lnTo>
                    <a:pt x="264548" y="832672"/>
                  </a:lnTo>
                  <a:lnTo>
                    <a:pt x="283195" y="790363"/>
                  </a:lnTo>
                  <a:lnTo>
                    <a:pt x="301480" y="768526"/>
                  </a:lnTo>
                  <a:lnTo>
                    <a:pt x="323746" y="750797"/>
                  </a:lnTo>
                  <a:lnTo>
                    <a:pt x="347150" y="734647"/>
                  </a:lnTo>
                  <a:lnTo>
                    <a:pt x="368849" y="717550"/>
                  </a:lnTo>
                  <a:lnTo>
                    <a:pt x="385999" y="696978"/>
                  </a:lnTo>
                  <a:lnTo>
                    <a:pt x="395759" y="670405"/>
                  </a:lnTo>
                  <a:lnTo>
                    <a:pt x="395284" y="635304"/>
                  </a:lnTo>
                  <a:lnTo>
                    <a:pt x="381733" y="589147"/>
                  </a:lnTo>
                  <a:lnTo>
                    <a:pt x="352261" y="529407"/>
                  </a:lnTo>
                  <a:lnTo>
                    <a:pt x="311975" y="454772"/>
                  </a:lnTo>
                  <a:lnTo>
                    <a:pt x="284242" y="395852"/>
                  </a:lnTo>
                  <a:lnTo>
                    <a:pt x="266771" y="350851"/>
                  </a:lnTo>
                  <a:lnTo>
                    <a:pt x="257270" y="317971"/>
                  </a:lnTo>
                  <a:lnTo>
                    <a:pt x="253447" y="295415"/>
                  </a:lnTo>
                  <a:lnTo>
                    <a:pt x="253623" y="278877"/>
                  </a:lnTo>
                  <a:lnTo>
                    <a:pt x="253957" y="260397"/>
                  </a:lnTo>
                  <a:lnTo>
                    <a:pt x="254748" y="239746"/>
                  </a:lnTo>
                  <a:lnTo>
                    <a:pt x="256296" y="216694"/>
                  </a:lnTo>
                  <a:lnTo>
                    <a:pt x="275407" y="216694"/>
                  </a:lnTo>
                  <a:lnTo>
                    <a:pt x="277430" y="216216"/>
                  </a:lnTo>
                  <a:lnTo>
                    <a:pt x="318087" y="165583"/>
                  </a:lnTo>
                  <a:lnTo>
                    <a:pt x="332011" y="101934"/>
                  </a:lnTo>
                  <a:lnTo>
                    <a:pt x="325274" y="62254"/>
                  </a:lnTo>
                  <a:lnTo>
                    <a:pt x="306904" y="29853"/>
                  </a:lnTo>
                  <a:lnTo>
                    <a:pt x="279655" y="8009"/>
                  </a:lnTo>
                  <a:lnTo>
                    <a:pt x="246285" y="0"/>
                  </a:lnTo>
                  <a:close/>
                </a:path>
                <a:path w="844550" h="2154554">
                  <a:moveTo>
                    <a:pt x="695757" y="990182"/>
                  </a:moveTo>
                  <a:lnTo>
                    <a:pt x="643641" y="990347"/>
                  </a:lnTo>
                  <a:lnTo>
                    <a:pt x="585599" y="995867"/>
                  </a:lnTo>
                  <a:lnTo>
                    <a:pt x="524990" y="1004512"/>
                  </a:lnTo>
                  <a:lnTo>
                    <a:pt x="465178" y="1014052"/>
                  </a:lnTo>
                  <a:lnTo>
                    <a:pt x="409522" y="1022256"/>
                  </a:lnTo>
                  <a:lnTo>
                    <a:pt x="361384" y="1026895"/>
                  </a:lnTo>
                  <a:lnTo>
                    <a:pt x="786115" y="1026895"/>
                  </a:lnTo>
                  <a:lnTo>
                    <a:pt x="767155" y="1012210"/>
                  </a:lnTo>
                  <a:lnTo>
                    <a:pt x="738585" y="997603"/>
                  </a:lnTo>
                  <a:lnTo>
                    <a:pt x="695757" y="990182"/>
                  </a:lnTo>
                  <a:close/>
                </a:path>
                <a:path w="844550" h="2154554">
                  <a:moveTo>
                    <a:pt x="275407" y="216694"/>
                  </a:moveTo>
                  <a:lnTo>
                    <a:pt x="256296" y="216694"/>
                  </a:lnTo>
                  <a:lnTo>
                    <a:pt x="264128" y="217793"/>
                  </a:lnTo>
                  <a:lnTo>
                    <a:pt x="270998" y="217738"/>
                  </a:lnTo>
                  <a:lnTo>
                    <a:pt x="275407" y="216694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496648" y="5746700"/>
              <a:ext cx="843915" cy="859790"/>
            </a:xfrm>
            <a:custGeom>
              <a:avLst/>
              <a:gdLst/>
              <a:ahLst/>
              <a:cxnLst/>
              <a:rect l="l" t="t" r="r" b="b"/>
              <a:pathLst>
                <a:path w="843915" h="859790">
                  <a:moveTo>
                    <a:pt x="837381" y="205230"/>
                  </a:moveTo>
                  <a:lnTo>
                    <a:pt x="670511" y="205230"/>
                  </a:lnTo>
                  <a:lnTo>
                    <a:pt x="684900" y="210179"/>
                  </a:lnTo>
                  <a:lnTo>
                    <a:pt x="689903" y="222590"/>
                  </a:lnTo>
                  <a:lnTo>
                    <a:pt x="685340" y="249794"/>
                  </a:lnTo>
                  <a:lnTo>
                    <a:pt x="673114" y="283315"/>
                  </a:lnTo>
                  <a:lnTo>
                    <a:pt x="655413" y="322648"/>
                  </a:lnTo>
                  <a:lnTo>
                    <a:pt x="634427" y="367287"/>
                  </a:lnTo>
                  <a:lnTo>
                    <a:pt x="612346" y="416728"/>
                  </a:lnTo>
                  <a:lnTo>
                    <a:pt x="591360" y="470465"/>
                  </a:lnTo>
                  <a:lnTo>
                    <a:pt x="573659" y="527992"/>
                  </a:lnTo>
                  <a:lnTo>
                    <a:pt x="561432" y="588805"/>
                  </a:lnTo>
                  <a:lnTo>
                    <a:pt x="556870" y="652398"/>
                  </a:lnTo>
                  <a:lnTo>
                    <a:pt x="558439" y="745167"/>
                  </a:lnTo>
                  <a:lnTo>
                    <a:pt x="563196" y="836148"/>
                  </a:lnTo>
                  <a:lnTo>
                    <a:pt x="561184" y="859628"/>
                  </a:lnTo>
                  <a:lnTo>
                    <a:pt x="627988" y="859628"/>
                  </a:lnTo>
                  <a:lnTo>
                    <a:pt x="637959" y="817268"/>
                  </a:lnTo>
                  <a:lnTo>
                    <a:pt x="650334" y="771642"/>
                  </a:lnTo>
                  <a:lnTo>
                    <a:pt x="664706" y="723419"/>
                  </a:lnTo>
                  <a:lnTo>
                    <a:pt x="680663" y="673268"/>
                  </a:lnTo>
                  <a:lnTo>
                    <a:pt x="697796" y="621858"/>
                  </a:lnTo>
                  <a:lnTo>
                    <a:pt x="715696" y="569859"/>
                  </a:lnTo>
                  <a:lnTo>
                    <a:pt x="733954" y="517941"/>
                  </a:lnTo>
                  <a:lnTo>
                    <a:pt x="770005" y="416728"/>
                  </a:lnTo>
                  <a:lnTo>
                    <a:pt x="786771" y="369362"/>
                  </a:lnTo>
                  <a:lnTo>
                    <a:pt x="802360" y="324459"/>
                  </a:lnTo>
                  <a:lnTo>
                    <a:pt x="816258" y="282983"/>
                  </a:lnTo>
                  <a:lnTo>
                    <a:pt x="828056" y="245605"/>
                  </a:lnTo>
                  <a:lnTo>
                    <a:pt x="835076" y="218108"/>
                  </a:lnTo>
                  <a:lnTo>
                    <a:pt x="837381" y="205230"/>
                  </a:lnTo>
                  <a:close/>
                </a:path>
                <a:path w="843915" h="859790">
                  <a:moveTo>
                    <a:pt x="264450" y="0"/>
                  </a:moveTo>
                  <a:lnTo>
                    <a:pt x="28" y="0"/>
                  </a:lnTo>
                  <a:lnTo>
                    <a:pt x="0" y="49737"/>
                  </a:lnTo>
                  <a:lnTo>
                    <a:pt x="2722" y="97706"/>
                  </a:lnTo>
                  <a:lnTo>
                    <a:pt x="8939" y="143649"/>
                  </a:lnTo>
                  <a:lnTo>
                    <a:pt x="19326" y="186128"/>
                  </a:lnTo>
                  <a:lnTo>
                    <a:pt x="34573" y="223999"/>
                  </a:lnTo>
                  <a:lnTo>
                    <a:pt x="55374" y="256118"/>
                  </a:lnTo>
                  <a:lnTo>
                    <a:pt x="116402" y="298530"/>
                  </a:lnTo>
                  <a:lnTo>
                    <a:pt x="158013" y="306535"/>
                  </a:lnTo>
                  <a:lnTo>
                    <a:pt x="214433" y="307105"/>
                  </a:lnTo>
                  <a:lnTo>
                    <a:pt x="271669" y="302189"/>
                  </a:lnTo>
                  <a:lnTo>
                    <a:pt x="328795" y="292962"/>
                  </a:lnTo>
                  <a:lnTo>
                    <a:pt x="384883" y="280602"/>
                  </a:lnTo>
                  <a:lnTo>
                    <a:pt x="439005" y="266286"/>
                  </a:lnTo>
                  <a:lnTo>
                    <a:pt x="490234" y="251192"/>
                  </a:lnTo>
                  <a:lnTo>
                    <a:pt x="580301" y="223373"/>
                  </a:lnTo>
                  <a:lnTo>
                    <a:pt x="617284" y="213004"/>
                  </a:lnTo>
                  <a:lnTo>
                    <a:pt x="647663" y="206564"/>
                  </a:lnTo>
                  <a:lnTo>
                    <a:pt x="670511" y="205230"/>
                  </a:lnTo>
                  <a:lnTo>
                    <a:pt x="837381" y="205230"/>
                  </a:lnTo>
                  <a:lnTo>
                    <a:pt x="841144" y="184207"/>
                  </a:lnTo>
                  <a:lnTo>
                    <a:pt x="840851" y="122802"/>
                  </a:lnTo>
                  <a:lnTo>
                    <a:pt x="798351" y="66973"/>
                  </a:lnTo>
                  <a:lnTo>
                    <a:pt x="786052" y="57448"/>
                  </a:lnTo>
                  <a:lnTo>
                    <a:pt x="361311" y="57448"/>
                  </a:lnTo>
                  <a:lnTo>
                    <a:pt x="324050" y="56291"/>
                  </a:lnTo>
                  <a:lnTo>
                    <a:pt x="303888" y="49737"/>
                  </a:lnTo>
                  <a:lnTo>
                    <a:pt x="287308" y="37569"/>
                  </a:lnTo>
                  <a:lnTo>
                    <a:pt x="274198" y="20690"/>
                  </a:lnTo>
                  <a:lnTo>
                    <a:pt x="264450" y="0"/>
                  </a:lnTo>
                  <a:close/>
                </a:path>
                <a:path w="843915" h="859790">
                  <a:moveTo>
                    <a:pt x="695688" y="20725"/>
                  </a:moveTo>
                  <a:lnTo>
                    <a:pt x="643571" y="20891"/>
                  </a:lnTo>
                  <a:lnTo>
                    <a:pt x="585528" y="26413"/>
                  </a:lnTo>
                  <a:lnTo>
                    <a:pt x="524919" y="35060"/>
                  </a:lnTo>
                  <a:lnTo>
                    <a:pt x="465107" y="44602"/>
                  </a:lnTo>
                  <a:lnTo>
                    <a:pt x="409450" y="52808"/>
                  </a:lnTo>
                  <a:lnTo>
                    <a:pt x="361311" y="57448"/>
                  </a:lnTo>
                  <a:lnTo>
                    <a:pt x="786052" y="57448"/>
                  </a:lnTo>
                  <a:lnTo>
                    <a:pt x="767085" y="42757"/>
                  </a:lnTo>
                  <a:lnTo>
                    <a:pt x="738519" y="28145"/>
                  </a:lnTo>
                  <a:lnTo>
                    <a:pt x="695688" y="20725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21363" y="5767424"/>
              <a:ext cx="290830" cy="839469"/>
            </a:xfrm>
            <a:custGeom>
              <a:avLst/>
              <a:gdLst/>
              <a:ahLst/>
              <a:cxnLst/>
              <a:rect l="l" t="t" r="r" b="b"/>
              <a:pathLst>
                <a:path w="290830" h="839470">
                  <a:moveTo>
                    <a:pt x="248087" y="185977"/>
                  </a:moveTo>
                  <a:lnTo>
                    <a:pt x="122035" y="185977"/>
                  </a:lnTo>
                  <a:lnTo>
                    <a:pt x="153860" y="186035"/>
                  </a:lnTo>
                  <a:lnTo>
                    <a:pt x="165188" y="201863"/>
                  </a:lnTo>
                  <a:lnTo>
                    <a:pt x="160626" y="229067"/>
                  </a:lnTo>
                  <a:lnTo>
                    <a:pt x="148399" y="262588"/>
                  </a:lnTo>
                  <a:lnTo>
                    <a:pt x="130698" y="301921"/>
                  </a:lnTo>
                  <a:lnTo>
                    <a:pt x="109712" y="346560"/>
                  </a:lnTo>
                  <a:lnTo>
                    <a:pt x="87631" y="396001"/>
                  </a:lnTo>
                  <a:lnTo>
                    <a:pt x="66646" y="449738"/>
                  </a:lnTo>
                  <a:lnTo>
                    <a:pt x="48944" y="507265"/>
                  </a:lnTo>
                  <a:lnTo>
                    <a:pt x="36718" y="568078"/>
                  </a:lnTo>
                  <a:lnTo>
                    <a:pt x="32156" y="631672"/>
                  </a:lnTo>
                  <a:lnTo>
                    <a:pt x="33639" y="722092"/>
                  </a:lnTo>
                  <a:lnTo>
                    <a:pt x="36518" y="778655"/>
                  </a:lnTo>
                  <a:lnTo>
                    <a:pt x="38433" y="812819"/>
                  </a:lnTo>
                  <a:lnTo>
                    <a:pt x="37025" y="836042"/>
                  </a:lnTo>
                  <a:lnTo>
                    <a:pt x="37098" y="838911"/>
                  </a:lnTo>
                  <a:lnTo>
                    <a:pt x="99756" y="838911"/>
                  </a:lnTo>
                  <a:lnTo>
                    <a:pt x="96734" y="788177"/>
                  </a:lnTo>
                  <a:lnTo>
                    <a:pt x="93520" y="733705"/>
                  </a:lnTo>
                  <a:lnTo>
                    <a:pt x="91233" y="680026"/>
                  </a:lnTo>
                  <a:lnTo>
                    <a:pt x="90991" y="631672"/>
                  </a:lnTo>
                  <a:lnTo>
                    <a:pt x="94632" y="605762"/>
                  </a:lnTo>
                  <a:lnTo>
                    <a:pt x="117600" y="527651"/>
                  </a:lnTo>
                  <a:lnTo>
                    <a:pt x="135013" y="478686"/>
                  </a:lnTo>
                  <a:lnTo>
                    <a:pt x="155102" y="425270"/>
                  </a:lnTo>
                  <a:lnTo>
                    <a:pt x="176910" y="369021"/>
                  </a:lnTo>
                  <a:lnTo>
                    <a:pt x="221855" y="254496"/>
                  </a:lnTo>
                  <a:lnTo>
                    <a:pt x="243077" y="199454"/>
                  </a:lnTo>
                  <a:lnTo>
                    <a:pt x="248087" y="185977"/>
                  </a:lnTo>
                  <a:close/>
                </a:path>
                <a:path w="290830" h="839470">
                  <a:moveTo>
                    <a:pt x="170924" y="0"/>
                  </a:moveTo>
                  <a:lnTo>
                    <a:pt x="118755" y="174"/>
                  </a:lnTo>
                  <a:lnTo>
                    <a:pt x="60657" y="5706"/>
                  </a:lnTo>
                  <a:lnTo>
                    <a:pt x="0" y="14360"/>
                  </a:lnTo>
                  <a:lnTo>
                    <a:pt x="6699" y="151466"/>
                  </a:lnTo>
                  <a:lnTo>
                    <a:pt x="9853" y="216731"/>
                  </a:lnTo>
                  <a:lnTo>
                    <a:pt x="72953" y="197579"/>
                  </a:lnTo>
                  <a:lnTo>
                    <a:pt x="122035" y="185977"/>
                  </a:lnTo>
                  <a:lnTo>
                    <a:pt x="248087" y="185977"/>
                  </a:lnTo>
                  <a:lnTo>
                    <a:pt x="262189" y="148049"/>
                  </a:lnTo>
                  <a:lnTo>
                    <a:pt x="278233" y="101899"/>
                  </a:lnTo>
                  <a:lnTo>
                    <a:pt x="290252" y="62621"/>
                  </a:lnTo>
                  <a:lnTo>
                    <a:pt x="271674" y="44510"/>
                  </a:lnTo>
                  <a:lnTo>
                    <a:pt x="251481" y="28313"/>
                  </a:lnTo>
                  <a:lnTo>
                    <a:pt x="231560" y="15469"/>
                  </a:lnTo>
                  <a:lnTo>
                    <a:pt x="213794" y="7418"/>
                  </a:lnTo>
                  <a:lnTo>
                    <a:pt x="170924" y="0"/>
                  </a:lnTo>
                  <a:close/>
                </a:path>
              </a:pathLst>
            </a:custGeom>
            <a:solidFill>
              <a:srgbClr val="3B67AE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4936" y="5756048"/>
              <a:ext cx="575945" cy="158115"/>
            </a:xfrm>
            <a:custGeom>
              <a:avLst/>
              <a:gdLst/>
              <a:ahLst/>
              <a:cxnLst/>
              <a:rect l="l" t="t" r="r" b="b"/>
              <a:pathLst>
                <a:path w="575944" h="158114">
                  <a:moveTo>
                    <a:pt x="569785" y="108576"/>
                  </a:moveTo>
                  <a:lnTo>
                    <a:pt x="484779" y="108576"/>
                  </a:lnTo>
                  <a:lnTo>
                    <a:pt x="515883" y="111469"/>
                  </a:lnTo>
                  <a:lnTo>
                    <a:pt x="537902" y="118769"/>
                  </a:lnTo>
                  <a:lnTo>
                    <a:pt x="553986" y="130565"/>
                  </a:lnTo>
                  <a:lnTo>
                    <a:pt x="567281" y="146948"/>
                  </a:lnTo>
                  <a:lnTo>
                    <a:pt x="574767" y="157743"/>
                  </a:lnTo>
                  <a:lnTo>
                    <a:pt x="575395" y="146948"/>
                  </a:lnTo>
                  <a:lnTo>
                    <a:pt x="575461" y="133336"/>
                  </a:lnTo>
                  <a:lnTo>
                    <a:pt x="574523" y="122657"/>
                  </a:lnTo>
                  <a:lnTo>
                    <a:pt x="572558" y="113452"/>
                  </a:lnTo>
                  <a:lnTo>
                    <a:pt x="569785" y="108576"/>
                  </a:lnTo>
                  <a:close/>
                </a:path>
                <a:path w="575944" h="158114">
                  <a:moveTo>
                    <a:pt x="0" y="0"/>
                  </a:moveTo>
                  <a:lnTo>
                    <a:pt x="6739" y="64367"/>
                  </a:lnTo>
                  <a:lnTo>
                    <a:pt x="46785" y="118614"/>
                  </a:lnTo>
                  <a:lnTo>
                    <a:pt x="84622" y="135980"/>
                  </a:lnTo>
                  <a:lnTo>
                    <a:pt x="137174" y="143662"/>
                  </a:lnTo>
                  <a:lnTo>
                    <a:pt x="206569" y="139273"/>
                  </a:lnTo>
                  <a:lnTo>
                    <a:pt x="305487" y="125438"/>
                  </a:lnTo>
                  <a:lnTo>
                    <a:pt x="382729" y="115651"/>
                  </a:lnTo>
                  <a:lnTo>
                    <a:pt x="441444" y="110000"/>
                  </a:lnTo>
                  <a:lnTo>
                    <a:pt x="484779" y="108576"/>
                  </a:lnTo>
                  <a:lnTo>
                    <a:pt x="569785" y="108576"/>
                  </a:lnTo>
                  <a:lnTo>
                    <a:pt x="556997" y="86091"/>
                  </a:lnTo>
                  <a:lnTo>
                    <a:pt x="530066" y="57622"/>
                  </a:lnTo>
                  <a:lnTo>
                    <a:pt x="517755" y="48087"/>
                  </a:lnTo>
                  <a:lnTo>
                    <a:pt x="93019" y="48087"/>
                  </a:lnTo>
                  <a:lnTo>
                    <a:pt x="55757" y="46930"/>
                  </a:lnTo>
                  <a:lnTo>
                    <a:pt x="37606" y="41377"/>
                  </a:lnTo>
                  <a:lnTo>
                    <a:pt x="22318" y="31275"/>
                  </a:lnTo>
                  <a:lnTo>
                    <a:pt x="9810" y="17267"/>
                  </a:lnTo>
                  <a:lnTo>
                    <a:pt x="0" y="0"/>
                  </a:lnTo>
                  <a:close/>
                </a:path>
                <a:path w="575944" h="158114">
                  <a:moveTo>
                    <a:pt x="427398" y="11374"/>
                  </a:moveTo>
                  <a:lnTo>
                    <a:pt x="375283" y="11539"/>
                  </a:lnTo>
                  <a:lnTo>
                    <a:pt x="317240" y="17059"/>
                  </a:lnTo>
                  <a:lnTo>
                    <a:pt x="256630" y="25704"/>
                  </a:lnTo>
                  <a:lnTo>
                    <a:pt x="196816" y="35244"/>
                  </a:lnTo>
                  <a:lnTo>
                    <a:pt x="141159" y="43448"/>
                  </a:lnTo>
                  <a:lnTo>
                    <a:pt x="93019" y="48087"/>
                  </a:lnTo>
                  <a:lnTo>
                    <a:pt x="517755" y="48087"/>
                  </a:lnTo>
                  <a:lnTo>
                    <a:pt x="498798" y="33404"/>
                  </a:lnTo>
                  <a:lnTo>
                    <a:pt x="470226" y="18795"/>
                  </a:lnTo>
                  <a:lnTo>
                    <a:pt x="427398" y="11374"/>
                  </a:lnTo>
                  <a:close/>
                </a:path>
              </a:pathLst>
            </a:custGeom>
            <a:solidFill>
              <a:srgbClr val="3B67A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94876" y="5053385"/>
              <a:ext cx="399489" cy="7244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73795" y="5554049"/>
              <a:ext cx="524510" cy="1115060"/>
            </a:xfrm>
            <a:custGeom>
              <a:avLst/>
              <a:gdLst/>
              <a:ahLst/>
              <a:cxnLst/>
              <a:rect l="l" t="t" r="r" b="b"/>
              <a:pathLst>
                <a:path w="524509" h="1115059">
                  <a:moveTo>
                    <a:pt x="502075" y="215670"/>
                  </a:moveTo>
                  <a:lnTo>
                    <a:pt x="327476" y="215670"/>
                  </a:lnTo>
                  <a:lnTo>
                    <a:pt x="321020" y="244389"/>
                  </a:lnTo>
                  <a:lnTo>
                    <a:pt x="313880" y="288138"/>
                  </a:lnTo>
                  <a:lnTo>
                    <a:pt x="306257" y="343323"/>
                  </a:lnTo>
                  <a:lnTo>
                    <a:pt x="298358" y="406345"/>
                  </a:lnTo>
                  <a:lnTo>
                    <a:pt x="290386" y="473609"/>
                  </a:lnTo>
                  <a:lnTo>
                    <a:pt x="275037" y="606479"/>
                  </a:lnTo>
                  <a:lnTo>
                    <a:pt x="268068" y="664890"/>
                  </a:lnTo>
                  <a:lnTo>
                    <a:pt x="261842" y="713159"/>
                  </a:lnTo>
                  <a:lnTo>
                    <a:pt x="252432" y="764879"/>
                  </a:lnTo>
                  <a:lnTo>
                    <a:pt x="227380" y="790095"/>
                  </a:lnTo>
                  <a:lnTo>
                    <a:pt x="214295" y="800683"/>
                  </a:lnTo>
                  <a:lnTo>
                    <a:pt x="204245" y="818186"/>
                  </a:lnTo>
                  <a:lnTo>
                    <a:pt x="203806" y="841251"/>
                  </a:lnTo>
                  <a:lnTo>
                    <a:pt x="214161" y="864556"/>
                  </a:lnTo>
                  <a:lnTo>
                    <a:pt x="229792" y="888340"/>
                  </a:lnTo>
                  <a:lnTo>
                    <a:pt x="245186" y="912843"/>
                  </a:lnTo>
                  <a:lnTo>
                    <a:pt x="255757" y="942747"/>
                  </a:lnTo>
                  <a:lnTo>
                    <a:pt x="261651" y="979366"/>
                  </a:lnTo>
                  <a:lnTo>
                    <a:pt x="264428" y="1017902"/>
                  </a:lnTo>
                  <a:lnTo>
                    <a:pt x="265646" y="1053561"/>
                  </a:lnTo>
                  <a:lnTo>
                    <a:pt x="267004" y="1078981"/>
                  </a:lnTo>
                  <a:lnTo>
                    <a:pt x="271722" y="1093849"/>
                  </a:lnTo>
                  <a:lnTo>
                    <a:pt x="283636" y="1103921"/>
                  </a:lnTo>
                  <a:lnTo>
                    <a:pt x="306587" y="1114952"/>
                  </a:lnTo>
                  <a:lnTo>
                    <a:pt x="309182" y="1114463"/>
                  </a:lnTo>
                  <a:lnTo>
                    <a:pt x="314027" y="1109934"/>
                  </a:lnTo>
                  <a:lnTo>
                    <a:pt x="316712" y="1096770"/>
                  </a:lnTo>
                  <a:lnTo>
                    <a:pt x="312828" y="1070377"/>
                  </a:lnTo>
                  <a:lnTo>
                    <a:pt x="308336" y="1032797"/>
                  </a:lnTo>
                  <a:lnTo>
                    <a:pt x="307609" y="981433"/>
                  </a:lnTo>
                  <a:lnTo>
                    <a:pt x="309059" y="925472"/>
                  </a:lnTo>
                  <a:lnTo>
                    <a:pt x="311094" y="874105"/>
                  </a:lnTo>
                  <a:lnTo>
                    <a:pt x="312126" y="836520"/>
                  </a:lnTo>
                  <a:lnTo>
                    <a:pt x="324207" y="760702"/>
                  </a:lnTo>
                  <a:lnTo>
                    <a:pt x="352899" y="671296"/>
                  </a:lnTo>
                  <a:lnTo>
                    <a:pt x="408772" y="506279"/>
                  </a:lnTo>
                  <a:lnTo>
                    <a:pt x="433474" y="439924"/>
                  </a:lnTo>
                  <a:lnTo>
                    <a:pt x="483787" y="289340"/>
                  </a:lnTo>
                  <a:lnTo>
                    <a:pt x="502075" y="215670"/>
                  </a:lnTo>
                  <a:close/>
                </a:path>
                <a:path w="524509" h="1115059">
                  <a:moveTo>
                    <a:pt x="470230" y="0"/>
                  </a:moveTo>
                  <a:lnTo>
                    <a:pt x="414996" y="2263"/>
                  </a:lnTo>
                  <a:lnTo>
                    <a:pt x="366317" y="16998"/>
                  </a:lnTo>
                  <a:lnTo>
                    <a:pt x="337706" y="28053"/>
                  </a:lnTo>
                  <a:lnTo>
                    <a:pt x="322022" y="33843"/>
                  </a:lnTo>
                  <a:lnTo>
                    <a:pt x="281617" y="55406"/>
                  </a:lnTo>
                  <a:lnTo>
                    <a:pt x="0" y="216529"/>
                  </a:lnTo>
                  <a:lnTo>
                    <a:pt x="42941" y="276851"/>
                  </a:lnTo>
                  <a:lnTo>
                    <a:pt x="91367" y="296869"/>
                  </a:lnTo>
                  <a:lnTo>
                    <a:pt x="175979" y="276503"/>
                  </a:lnTo>
                  <a:lnTo>
                    <a:pt x="327476" y="215670"/>
                  </a:lnTo>
                  <a:lnTo>
                    <a:pt x="502075" y="215670"/>
                  </a:lnTo>
                  <a:lnTo>
                    <a:pt x="524027" y="127244"/>
                  </a:lnTo>
                  <a:lnTo>
                    <a:pt x="518507" y="26357"/>
                  </a:lnTo>
                  <a:lnTo>
                    <a:pt x="470230" y="0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51780" y="5175609"/>
              <a:ext cx="737235" cy="433070"/>
            </a:xfrm>
            <a:custGeom>
              <a:avLst/>
              <a:gdLst/>
              <a:ahLst/>
              <a:cxnLst/>
              <a:rect l="l" t="t" r="r" b="b"/>
              <a:pathLst>
                <a:path w="737234" h="433070">
                  <a:moveTo>
                    <a:pt x="143344" y="0"/>
                  </a:moveTo>
                  <a:lnTo>
                    <a:pt x="90281" y="30761"/>
                  </a:lnTo>
                  <a:lnTo>
                    <a:pt x="65307" y="65309"/>
                  </a:lnTo>
                  <a:lnTo>
                    <a:pt x="43477" y="109505"/>
                  </a:lnTo>
                  <a:lnTo>
                    <a:pt x="25411" y="160217"/>
                  </a:lnTo>
                  <a:lnTo>
                    <a:pt x="11729" y="214315"/>
                  </a:lnTo>
                  <a:lnTo>
                    <a:pt x="3052" y="268669"/>
                  </a:lnTo>
                  <a:lnTo>
                    <a:pt x="0" y="320146"/>
                  </a:lnTo>
                  <a:lnTo>
                    <a:pt x="3191" y="365617"/>
                  </a:lnTo>
                  <a:lnTo>
                    <a:pt x="13247" y="401950"/>
                  </a:lnTo>
                  <a:lnTo>
                    <a:pt x="30788" y="426016"/>
                  </a:lnTo>
                  <a:lnTo>
                    <a:pt x="52880" y="432900"/>
                  </a:lnTo>
                  <a:lnTo>
                    <a:pt x="85998" y="429671"/>
                  </a:lnTo>
                  <a:lnTo>
                    <a:pt x="128034" y="417924"/>
                  </a:lnTo>
                  <a:lnTo>
                    <a:pt x="176876" y="399254"/>
                  </a:lnTo>
                  <a:lnTo>
                    <a:pt x="230415" y="375257"/>
                  </a:lnTo>
                  <a:lnTo>
                    <a:pt x="286541" y="347529"/>
                  </a:lnTo>
                  <a:lnTo>
                    <a:pt x="343145" y="317665"/>
                  </a:lnTo>
                  <a:lnTo>
                    <a:pt x="376448" y="299246"/>
                  </a:lnTo>
                  <a:lnTo>
                    <a:pt x="159674" y="299246"/>
                  </a:lnTo>
                  <a:lnTo>
                    <a:pt x="154607" y="296588"/>
                  </a:lnTo>
                  <a:lnTo>
                    <a:pt x="151647" y="291059"/>
                  </a:lnTo>
                  <a:lnTo>
                    <a:pt x="153391" y="282533"/>
                  </a:lnTo>
                  <a:lnTo>
                    <a:pt x="170147" y="247313"/>
                  </a:lnTo>
                  <a:lnTo>
                    <a:pt x="190979" y="199462"/>
                  </a:lnTo>
                  <a:lnTo>
                    <a:pt x="210280" y="147458"/>
                  </a:lnTo>
                  <a:lnTo>
                    <a:pt x="222688" y="99124"/>
                  </a:lnTo>
                  <a:lnTo>
                    <a:pt x="222677" y="62718"/>
                  </a:lnTo>
                  <a:lnTo>
                    <a:pt x="200706" y="18784"/>
                  </a:lnTo>
                  <a:lnTo>
                    <a:pt x="172624" y="570"/>
                  </a:lnTo>
                  <a:lnTo>
                    <a:pt x="143344" y="0"/>
                  </a:lnTo>
                  <a:close/>
                </a:path>
                <a:path w="737234" h="433070">
                  <a:moveTo>
                    <a:pt x="573746" y="125389"/>
                  </a:moveTo>
                  <a:lnTo>
                    <a:pt x="565033" y="127103"/>
                  </a:lnTo>
                  <a:lnTo>
                    <a:pt x="164250" y="299161"/>
                  </a:lnTo>
                  <a:lnTo>
                    <a:pt x="159674" y="299246"/>
                  </a:lnTo>
                  <a:lnTo>
                    <a:pt x="376448" y="299246"/>
                  </a:lnTo>
                  <a:lnTo>
                    <a:pt x="398116" y="287262"/>
                  </a:lnTo>
                  <a:lnTo>
                    <a:pt x="449344" y="257913"/>
                  </a:lnTo>
                  <a:lnTo>
                    <a:pt x="494720" y="231216"/>
                  </a:lnTo>
                  <a:lnTo>
                    <a:pt x="509047" y="222619"/>
                  </a:lnTo>
                  <a:lnTo>
                    <a:pt x="575954" y="182201"/>
                  </a:lnTo>
                  <a:lnTo>
                    <a:pt x="681363" y="182201"/>
                  </a:lnTo>
                  <a:lnTo>
                    <a:pt x="617827" y="137155"/>
                  </a:lnTo>
                  <a:lnTo>
                    <a:pt x="601416" y="129852"/>
                  </a:lnTo>
                  <a:lnTo>
                    <a:pt x="586298" y="126118"/>
                  </a:lnTo>
                  <a:lnTo>
                    <a:pt x="573746" y="125389"/>
                  </a:lnTo>
                  <a:close/>
                </a:path>
                <a:path w="737234" h="433070">
                  <a:moveTo>
                    <a:pt x="691923" y="189688"/>
                  </a:moveTo>
                  <a:lnTo>
                    <a:pt x="652748" y="189688"/>
                  </a:lnTo>
                  <a:lnTo>
                    <a:pt x="659093" y="193499"/>
                  </a:lnTo>
                  <a:lnTo>
                    <a:pt x="725353" y="222619"/>
                  </a:lnTo>
                  <a:lnTo>
                    <a:pt x="730861" y="225928"/>
                  </a:lnTo>
                  <a:lnTo>
                    <a:pt x="736620" y="222682"/>
                  </a:lnTo>
                  <a:lnTo>
                    <a:pt x="732065" y="218148"/>
                  </a:lnTo>
                  <a:lnTo>
                    <a:pt x="691923" y="189688"/>
                  </a:lnTo>
                  <a:close/>
                </a:path>
                <a:path w="737234" h="433070">
                  <a:moveTo>
                    <a:pt x="681363" y="182201"/>
                  </a:moveTo>
                  <a:lnTo>
                    <a:pt x="575954" y="182201"/>
                  </a:lnTo>
                  <a:lnTo>
                    <a:pt x="577651" y="182589"/>
                  </a:lnTo>
                  <a:lnTo>
                    <a:pt x="578530" y="183845"/>
                  </a:lnTo>
                  <a:lnTo>
                    <a:pt x="591933" y="196976"/>
                  </a:lnTo>
                  <a:lnTo>
                    <a:pt x="597859" y="199017"/>
                  </a:lnTo>
                  <a:lnTo>
                    <a:pt x="607943" y="199462"/>
                  </a:lnTo>
                  <a:lnTo>
                    <a:pt x="621826" y="197571"/>
                  </a:lnTo>
                  <a:lnTo>
                    <a:pt x="634113" y="195129"/>
                  </a:lnTo>
                  <a:lnTo>
                    <a:pt x="639408" y="193918"/>
                  </a:lnTo>
                  <a:lnTo>
                    <a:pt x="648203" y="192463"/>
                  </a:lnTo>
                  <a:lnTo>
                    <a:pt x="652748" y="189688"/>
                  </a:lnTo>
                  <a:lnTo>
                    <a:pt x="691923" y="189688"/>
                  </a:lnTo>
                  <a:lnTo>
                    <a:pt x="681363" y="182201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453631" y="5172711"/>
              <a:ext cx="222255" cy="2690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772904" y="5554045"/>
              <a:ext cx="548005" cy="728980"/>
            </a:xfrm>
            <a:custGeom>
              <a:avLst/>
              <a:gdLst/>
              <a:ahLst/>
              <a:cxnLst/>
              <a:rect l="l" t="t" r="r" b="b"/>
              <a:pathLst>
                <a:path w="548005" h="728979">
                  <a:moveTo>
                    <a:pt x="518847" y="215681"/>
                  </a:moveTo>
                  <a:lnTo>
                    <a:pt x="328366" y="215681"/>
                  </a:lnTo>
                  <a:lnTo>
                    <a:pt x="322317" y="242218"/>
                  </a:lnTo>
                  <a:lnTo>
                    <a:pt x="315651" y="282230"/>
                  </a:lnTo>
                  <a:lnTo>
                    <a:pt x="308540" y="332730"/>
                  </a:lnTo>
                  <a:lnTo>
                    <a:pt x="301152" y="390728"/>
                  </a:lnTo>
                  <a:lnTo>
                    <a:pt x="293657" y="453237"/>
                  </a:lnTo>
                  <a:lnTo>
                    <a:pt x="286223" y="517269"/>
                  </a:lnTo>
                  <a:lnTo>
                    <a:pt x="279021" y="579835"/>
                  </a:lnTo>
                  <a:lnTo>
                    <a:pt x="272219" y="637948"/>
                  </a:lnTo>
                  <a:lnTo>
                    <a:pt x="265987" y="688618"/>
                  </a:lnTo>
                  <a:lnTo>
                    <a:pt x="260494" y="728859"/>
                  </a:lnTo>
                  <a:lnTo>
                    <a:pt x="338544" y="728859"/>
                  </a:lnTo>
                  <a:lnTo>
                    <a:pt x="361734" y="652894"/>
                  </a:lnTo>
                  <a:lnTo>
                    <a:pt x="384839" y="580963"/>
                  </a:lnTo>
                  <a:lnTo>
                    <a:pt x="402576" y="527337"/>
                  </a:lnTo>
                  <a:lnTo>
                    <a:pt x="503318" y="263366"/>
                  </a:lnTo>
                  <a:lnTo>
                    <a:pt x="518847" y="215681"/>
                  </a:lnTo>
                  <a:close/>
                </a:path>
                <a:path w="548005" h="728979">
                  <a:moveTo>
                    <a:pt x="471120" y="0"/>
                  </a:moveTo>
                  <a:lnTo>
                    <a:pt x="415886" y="2264"/>
                  </a:lnTo>
                  <a:lnTo>
                    <a:pt x="367207" y="17002"/>
                  </a:lnTo>
                  <a:lnTo>
                    <a:pt x="277881" y="59658"/>
                  </a:lnTo>
                  <a:lnTo>
                    <a:pt x="162356" y="124246"/>
                  </a:lnTo>
                  <a:lnTo>
                    <a:pt x="0" y="216644"/>
                  </a:lnTo>
                  <a:lnTo>
                    <a:pt x="79675" y="261745"/>
                  </a:lnTo>
                  <a:lnTo>
                    <a:pt x="189399" y="256386"/>
                  </a:lnTo>
                  <a:lnTo>
                    <a:pt x="286515" y="230915"/>
                  </a:lnTo>
                  <a:lnTo>
                    <a:pt x="328366" y="215681"/>
                  </a:lnTo>
                  <a:lnTo>
                    <a:pt x="518847" y="215681"/>
                  </a:lnTo>
                  <a:lnTo>
                    <a:pt x="545967" y="132399"/>
                  </a:lnTo>
                  <a:lnTo>
                    <a:pt x="547898" y="68394"/>
                  </a:lnTo>
                  <a:lnTo>
                    <a:pt x="519397" y="26357"/>
                  </a:lnTo>
                  <a:lnTo>
                    <a:pt x="471120" y="0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20721" y="5236127"/>
              <a:ext cx="547370" cy="340360"/>
            </a:xfrm>
            <a:custGeom>
              <a:avLst/>
              <a:gdLst/>
              <a:ahLst/>
              <a:cxnLst/>
              <a:rect l="l" t="t" r="r" b="b"/>
              <a:pathLst>
                <a:path w="547369" h="340360">
                  <a:moveTo>
                    <a:pt x="547250" y="0"/>
                  </a:moveTo>
                  <a:lnTo>
                    <a:pt x="84782" y="0"/>
                  </a:lnTo>
                  <a:lnTo>
                    <a:pt x="0" y="340052"/>
                  </a:lnTo>
                  <a:lnTo>
                    <a:pt x="462467" y="340052"/>
                  </a:lnTo>
                  <a:lnTo>
                    <a:pt x="547250" y="0"/>
                  </a:lnTo>
                  <a:close/>
                </a:path>
              </a:pathLst>
            </a:custGeom>
            <a:solidFill>
              <a:srgbClr val="5B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828596" y="5579195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088" y="0"/>
                  </a:lnTo>
                </a:path>
              </a:pathLst>
            </a:custGeom>
            <a:ln w="30501">
              <a:solidFill>
                <a:srgbClr val="3B6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51412" y="4765972"/>
              <a:ext cx="396240" cy="551180"/>
            </a:xfrm>
            <a:custGeom>
              <a:avLst/>
              <a:gdLst/>
              <a:ahLst/>
              <a:cxnLst/>
              <a:rect l="l" t="t" r="r" b="b"/>
              <a:pathLst>
                <a:path w="396240" h="551179">
                  <a:moveTo>
                    <a:pt x="311735" y="0"/>
                  </a:moveTo>
                  <a:lnTo>
                    <a:pt x="260469" y="4531"/>
                  </a:lnTo>
                  <a:lnTo>
                    <a:pt x="216172" y="34751"/>
                  </a:lnTo>
                  <a:lnTo>
                    <a:pt x="182423" y="74299"/>
                  </a:lnTo>
                  <a:lnTo>
                    <a:pt x="162797" y="106813"/>
                  </a:lnTo>
                  <a:lnTo>
                    <a:pt x="143413" y="129611"/>
                  </a:lnTo>
                  <a:lnTo>
                    <a:pt x="110507" y="157542"/>
                  </a:lnTo>
                  <a:lnTo>
                    <a:pt x="72600" y="190726"/>
                  </a:lnTo>
                  <a:lnTo>
                    <a:pt x="38214" y="229289"/>
                  </a:lnTo>
                  <a:lnTo>
                    <a:pt x="15870" y="273352"/>
                  </a:lnTo>
                  <a:lnTo>
                    <a:pt x="4979" y="327194"/>
                  </a:lnTo>
                  <a:lnTo>
                    <a:pt x="0" y="388360"/>
                  </a:lnTo>
                  <a:lnTo>
                    <a:pt x="1462" y="448741"/>
                  </a:lnTo>
                  <a:lnTo>
                    <a:pt x="9895" y="500230"/>
                  </a:lnTo>
                  <a:lnTo>
                    <a:pt x="25827" y="534716"/>
                  </a:lnTo>
                  <a:lnTo>
                    <a:pt x="45477" y="546086"/>
                  </a:lnTo>
                  <a:lnTo>
                    <a:pt x="77543" y="551053"/>
                  </a:lnTo>
                  <a:lnTo>
                    <a:pt x="118174" y="548674"/>
                  </a:lnTo>
                  <a:lnTo>
                    <a:pt x="163517" y="538005"/>
                  </a:lnTo>
                  <a:lnTo>
                    <a:pt x="209719" y="518102"/>
                  </a:lnTo>
                  <a:lnTo>
                    <a:pt x="252930" y="488023"/>
                  </a:lnTo>
                  <a:lnTo>
                    <a:pt x="289296" y="446824"/>
                  </a:lnTo>
                  <a:lnTo>
                    <a:pt x="305047" y="381682"/>
                  </a:lnTo>
                  <a:lnTo>
                    <a:pt x="294983" y="336430"/>
                  </a:lnTo>
                  <a:lnTo>
                    <a:pt x="264805" y="287687"/>
                  </a:lnTo>
                  <a:lnTo>
                    <a:pt x="248922" y="265382"/>
                  </a:lnTo>
                  <a:lnTo>
                    <a:pt x="236173" y="237356"/>
                  </a:lnTo>
                  <a:lnTo>
                    <a:pt x="234076" y="209687"/>
                  </a:lnTo>
                  <a:lnTo>
                    <a:pt x="250145" y="188454"/>
                  </a:lnTo>
                  <a:lnTo>
                    <a:pt x="271623" y="174819"/>
                  </a:lnTo>
                  <a:lnTo>
                    <a:pt x="284225" y="158965"/>
                  </a:lnTo>
                  <a:lnTo>
                    <a:pt x="292850" y="130712"/>
                  </a:lnTo>
                  <a:lnTo>
                    <a:pt x="302395" y="79882"/>
                  </a:lnTo>
                  <a:lnTo>
                    <a:pt x="393783" y="79882"/>
                  </a:lnTo>
                  <a:lnTo>
                    <a:pt x="385442" y="50756"/>
                  </a:lnTo>
                  <a:lnTo>
                    <a:pt x="357100" y="20309"/>
                  </a:lnTo>
                  <a:lnTo>
                    <a:pt x="311735" y="0"/>
                  </a:lnTo>
                  <a:close/>
                </a:path>
                <a:path w="396240" h="551179">
                  <a:moveTo>
                    <a:pt x="393783" y="79882"/>
                  </a:moveTo>
                  <a:lnTo>
                    <a:pt x="302395" y="79882"/>
                  </a:lnTo>
                  <a:lnTo>
                    <a:pt x="313362" y="101700"/>
                  </a:lnTo>
                  <a:lnTo>
                    <a:pt x="325855" y="113616"/>
                  </a:lnTo>
                  <a:lnTo>
                    <a:pt x="347827" y="119812"/>
                  </a:lnTo>
                  <a:lnTo>
                    <a:pt x="387230" y="124467"/>
                  </a:lnTo>
                  <a:lnTo>
                    <a:pt x="395804" y="86941"/>
                  </a:lnTo>
                  <a:lnTo>
                    <a:pt x="393783" y="79882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409397" y="4908029"/>
              <a:ext cx="375285" cy="819150"/>
            </a:xfrm>
            <a:custGeom>
              <a:avLst/>
              <a:gdLst/>
              <a:ahLst/>
              <a:cxnLst/>
              <a:rect l="l" t="t" r="r" b="b"/>
              <a:pathLst>
                <a:path w="375284" h="819150">
                  <a:moveTo>
                    <a:pt x="45056" y="0"/>
                  </a:moveTo>
                  <a:lnTo>
                    <a:pt x="35828" y="7368"/>
                  </a:lnTo>
                  <a:lnTo>
                    <a:pt x="25806" y="13290"/>
                  </a:lnTo>
                  <a:lnTo>
                    <a:pt x="15095" y="17637"/>
                  </a:lnTo>
                  <a:lnTo>
                    <a:pt x="3800" y="20282"/>
                  </a:lnTo>
                  <a:lnTo>
                    <a:pt x="2104" y="45472"/>
                  </a:lnTo>
                  <a:lnTo>
                    <a:pt x="985" y="70827"/>
                  </a:lnTo>
                  <a:lnTo>
                    <a:pt x="324" y="94011"/>
                  </a:lnTo>
                  <a:lnTo>
                    <a:pt x="0" y="112687"/>
                  </a:lnTo>
                  <a:lnTo>
                    <a:pt x="3817" y="135243"/>
                  </a:lnTo>
                  <a:lnTo>
                    <a:pt x="13315" y="168123"/>
                  </a:lnTo>
                  <a:lnTo>
                    <a:pt x="30787" y="213124"/>
                  </a:lnTo>
                  <a:lnTo>
                    <a:pt x="58522" y="272044"/>
                  </a:lnTo>
                  <a:lnTo>
                    <a:pt x="98813" y="346680"/>
                  </a:lnTo>
                  <a:lnTo>
                    <a:pt x="128282" y="406417"/>
                  </a:lnTo>
                  <a:lnTo>
                    <a:pt x="141832" y="452572"/>
                  </a:lnTo>
                  <a:lnTo>
                    <a:pt x="142306" y="487673"/>
                  </a:lnTo>
                  <a:lnTo>
                    <a:pt x="132546" y="514246"/>
                  </a:lnTo>
                  <a:lnTo>
                    <a:pt x="115395" y="534819"/>
                  </a:lnTo>
                  <a:lnTo>
                    <a:pt x="93696" y="551917"/>
                  </a:lnTo>
                  <a:lnTo>
                    <a:pt x="70292" y="568068"/>
                  </a:lnTo>
                  <a:lnTo>
                    <a:pt x="48025" y="585799"/>
                  </a:lnTo>
                  <a:lnTo>
                    <a:pt x="29737" y="607635"/>
                  </a:lnTo>
                  <a:lnTo>
                    <a:pt x="11861" y="647478"/>
                  </a:lnTo>
                  <a:lnTo>
                    <a:pt x="2234" y="693458"/>
                  </a:lnTo>
                  <a:lnTo>
                    <a:pt x="1462" y="740630"/>
                  </a:lnTo>
                  <a:lnTo>
                    <a:pt x="10145" y="784049"/>
                  </a:lnTo>
                  <a:lnTo>
                    <a:pt x="28889" y="818770"/>
                  </a:lnTo>
                  <a:lnTo>
                    <a:pt x="257437" y="753463"/>
                  </a:lnTo>
                  <a:lnTo>
                    <a:pt x="313963" y="719327"/>
                  </a:lnTo>
                  <a:lnTo>
                    <a:pt x="345065" y="691425"/>
                  </a:lnTo>
                  <a:lnTo>
                    <a:pt x="361776" y="654886"/>
                  </a:lnTo>
                  <a:lnTo>
                    <a:pt x="375129" y="594840"/>
                  </a:lnTo>
                  <a:lnTo>
                    <a:pt x="374832" y="553782"/>
                  </a:lnTo>
                  <a:lnTo>
                    <a:pt x="361255" y="508616"/>
                  </a:lnTo>
                  <a:lnTo>
                    <a:pt x="338383" y="461231"/>
                  </a:lnTo>
                  <a:lnTo>
                    <a:pt x="310206" y="413516"/>
                  </a:lnTo>
                  <a:lnTo>
                    <a:pt x="280710" y="367359"/>
                  </a:lnTo>
                  <a:lnTo>
                    <a:pt x="253882" y="324651"/>
                  </a:lnTo>
                  <a:lnTo>
                    <a:pt x="233710" y="287279"/>
                  </a:lnTo>
                  <a:lnTo>
                    <a:pt x="224181" y="257133"/>
                  </a:lnTo>
                  <a:lnTo>
                    <a:pt x="208070" y="211082"/>
                  </a:lnTo>
                  <a:lnTo>
                    <a:pt x="175887" y="176544"/>
                  </a:lnTo>
                  <a:lnTo>
                    <a:pt x="134590" y="153518"/>
                  </a:lnTo>
                  <a:lnTo>
                    <a:pt x="91138" y="142006"/>
                  </a:lnTo>
                  <a:lnTo>
                    <a:pt x="66923" y="124397"/>
                  </a:lnTo>
                  <a:lnTo>
                    <a:pt x="52976" y="87345"/>
                  </a:lnTo>
                  <a:lnTo>
                    <a:pt x="46589" y="42122"/>
                  </a:lnTo>
                  <a:lnTo>
                    <a:pt x="45056" y="0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09405" y="4928101"/>
              <a:ext cx="198369" cy="7986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155948" y="4725299"/>
              <a:ext cx="844550" cy="2154555"/>
            </a:xfrm>
            <a:custGeom>
              <a:avLst/>
              <a:gdLst/>
              <a:ahLst/>
              <a:cxnLst/>
              <a:rect l="l" t="t" r="r" b="b"/>
              <a:pathLst>
                <a:path w="844550" h="2154554">
                  <a:moveTo>
                    <a:pt x="837456" y="1174677"/>
                  </a:moveTo>
                  <a:lnTo>
                    <a:pt x="670587" y="1174677"/>
                  </a:lnTo>
                  <a:lnTo>
                    <a:pt x="684976" y="1179627"/>
                  </a:lnTo>
                  <a:lnTo>
                    <a:pt x="689979" y="1192037"/>
                  </a:lnTo>
                  <a:lnTo>
                    <a:pt x="685416" y="1219241"/>
                  </a:lnTo>
                  <a:lnTo>
                    <a:pt x="673189" y="1252763"/>
                  </a:lnTo>
                  <a:lnTo>
                    <a:pt x="655486" y="1292097"/>
                  </a:lnTo>
                  <a:lnTo>
                    <a:pt x="634498" y="1336739"/>
                  </a:lnTo>
                  <a:lnTo>
                    <a:pt x="612416" y="1386181"/>
                  </a:lnTo>
                  <a:lnTo>
                    <a:pt x="591428" y="1439920"/>
                  </a:lnTo>
                  <a:lnTo>
                    <a:pt x="573726" y="1497448"/>
                  </a:lnTo>
                  <a:lnTo>
                    <a:pt x="561498" y="1558262"/>
                  </a:lnTo>
                  <a:lnTo>
                    <a:pt x="556936" y="1621856"/>
                  </a:lnTo>
                  <a:lnTo>
                    <a:pt x="558550" y="1715770"/>
                  </a:lnTo>
                  <a:lnTo>
                    <a:pt x="561575" y="1773021"/>
                  </a:lnTo>
                  <a:lnTo>
                    <a:pt x="563280" y="1806852"/>
                  </a:lnTo>
                  <a:lnTo>
                    <a:pt x="560936" y="1830504"/>
                  </a:lnTo>
                  <a:lnTo>
                    <a:pt x="551815" y="1857220"/>
                  </a:lnTo>
                  <a:lnTo>
                    <a:pt x="542766" y="1872894"/>
                  </a:lnTo>
                  <a:lnTo>
                    <a:pt x="530235" y="1891273"/>
                  </a:lnTo>
                  <a:lnTo>
                    <a:pt x="519542" y="1909898"/>
                  </a:lnTo>
                  <a:lnTo>
                    <a:pt x="516005" y="1926307"/>
                  </a:lnTo>
                  <a:lnTo>
                    <a:pt x="523087" y="1941221"/>
                  </a:lnTo>
                  <a:lnTo>
                    <a:pt x="536762" y="1957200"/>
                  </a:lnTo>
                  <a:lnTo>
                    <a:pt x="550930" y="1973083"/>
                  </a:lnTo>
                  <a:lnTo>
                    <a:pt x="559490" y="1987709"/>
                  </a:lnTo>
                  <a:lnTo>
                    <a:pt x="561582" y="2011885"/>
                  </a:lnTo>
                  <a:lnTo>
                    <a:pt x="559956" y="2041698"/>
                  </a:lnTo>
                  <a:lnTo>
                    <a:pt x="558740" y="2071379"/>
                  </a:lnTo>
                  <a:lnTo>
                    <a:pt x="575107" y="2115976"/>
                  </a:lnTo>
                  <a:lnTo>
                    <a:pt x="621354" y="2153602"/>
                  </a:lnTo>
                  <a:lnTo>
                    <a:pt x="641373" y="2153997"/>
                  </a:lnTo>
                  <a:lnTo>
                    <a:pt x="649077" y="2142603"/>
                  </a:lnTo>
                  <a:lnTo>
                    <a:pt x="642947" y="2129717"/>
                  </a:lnTo>
                  <a:lnTo>
                    <a:pt x="631232" y="2114582"/>
                  </a:lnTo>
                  <a:lnTo>
                    <a:pt x="622180" y="2096438"/>
                  </a:lnTo>
                  <a:lnTo>
                    <a:pt x="617219" y="2060190"/>
                  </a:lnTo>
                  <a:lnTo>
                    <a:pt x="615153" y="2011885"/>
                  </a:lnTo>
                  <a:lnTo>
                    <a:pt x="615262" y="1954665"/>
                  </a:lnTo>
                  <a:lnTo>
                    <a:pt x="617359" y="1904096"/>
                  </a:lnTo>
                  <a:lnTo>
                    <a:pt x="628062" y="1829032"/>
                  </a:lnTo>
                  <a:lnTo>
                    <a:pt x="638036" y="1786670"/>
                  </a:lnTo>
                  <a:lnTo>
                    <a:pt x="650414" y="1741043"/>
                  </a:lnTo>
                  <a:lnTo>
                    <a:pt x="664787" y="1692821"/>
                  </a:lnTo>
                  <a:lnTo>
                    <a:pt x="680746" y="1642673"/>
                  </a:lnTo>
                  <a:lnTo>
                    <a:pt x="697880" y="1591268"/>
                  </a:lnTo>
                  <a:lnTo>
                    <a:pt x="715780" y="1539275"/>
                  </a:lnTo>
                  <a:lnTo>
                    <a:pt x="734037" y="1487362"/>
                  </a:lnTo>
                  <a:lnTo>
                    <a:pt x="770081" y="1386181"/>
                  </a:lnTo>
                  <a:lnTo>
                    <a:pt x="786852" y="1338804"/>
                  </a:lnTo>
                  <a:lnTo>
                    <a:pt x="802440" y="1293907"/>
                  </a:lnTo>
                  <a:lnTo>
                    <a:pt x="816336" y="1252437"/>
                  </a:lnTo>
                  <a:lnTo>
                    <a:pt x="828132" y="1215062"/>
                  </a:lnTo>
                  <a:lnTo>
                    <a:pt x="835150" y="1187563"/>
                  </a:lnTo>
                  <a:lnTo>
                    <a:pt x="837456" y="1174677"/>
                  </a:lnTo>
                  <a:close/>
                </a:path>
                <a:path w="844550" h="2154554">
                  <a:moveTo>
                    <a:pt x="246285" y="0"/>
                  </a:moveTo>
                  <a:lnTo>
                    <a:pt x="212921" y="8009"/>
                  </a:lnTo>
                  <a:lnTo>
                    <a:pt x="185676" y="29853"/>
                  </a:lnTo>
                  <a:lnTo>
                    <a:pt x="167307" y="62254"/>
                  </a:lnTo>
                  <a:lnTo>
                    <a:pt x="160571" y="101934"/>
                  </a:lnTo>
                  <a:lnTo>
                    <a:pt x="160990" y="112033"/>
                  </a:lnTo>
                  <a:lnTo>
                    <a:pt x="162217" y="121852"/>
                  </a:lnTo>
                  <a:lnTo>
                    <a:pt x="164211" y="131345"/>
                  </a:lnTo>
                  <a:lnTo>
                    <a:pt x="166927" y="140466"/>
                  </a:lnTo>
                  <a:lnTo>
                    <a:pt x="162585" y="162756"/>
                  </a:lnTo>
                  <a:lnTo>
                    <a:pt x="157160" y="191227"/>
                  </a:lnTo>
                  <a:lnTo>
                    <a:pt x="151377" y="222536"/>
                  </a:lnTo>
                  <a:lnTo>
                    <a:pt x="145964" y="253343"/>
                  </a:lnTo>
                  <a:lnTo>
                    <a:pt x="140303" y="269400"/>
                  </a:lnTo>
                  <a:lnTo>
                    <a:pt x="119498" y="331399"/>
                  </a:lnTo>
                  <a:lnTo>
                    <a:pt x="105782" y="374643"/>
                  </a:lnTo>
                  <a:lnTo>
                    <a:pt x="90809" y="424255"/>
                  </a:lnTo>
                  <a:lnTo>
                    <a:pt x="75293" y="478884"/>
                  </a:lnTo>
                  <a:lnTo>
                    <a:pt x="59948" y="537185"/>
                  </a:lnTo>
                  <a:lnTo>
                    <a:pt x="45488" y="597807"/>
                  </a:lnTo>
                  <a:lnTo>
                    <a:pt x="32626" y="659405"/>
                  </a:lnTo>
                  <a:lnTo>
                    <a:pt x="22077" y="720630"/>
                  </a:lnTo>
                  <a:lnTo>
                    <a:pt x="14554" y="780133"/>
                  </a:lnTo>
                  <a:lnTo>
                    <a:pt x="10287" y="822814"/>
                  </a:lnTo>
                  <a:lnTo>
                    <a:pt x="5996" y="868994"/>
                  </a:lnTo>
                  <a:lnTo>
                    <a:pt x="2382" y="917513"/>
                  </a:lnTo>
                  <a:lnTo>
                    <a:pt x="149" y="967210"/>
                  </a:lnTo>
                  <a:lnTo>
                    <a:pt x="0" y="1016925"/>
                  </a:lnTo>
                  <a:lnTo>
                    <a:pt x="2635" y="1065497"/>
                  </a:lnTo>
                  <a:lnTo>
                    <a:pt x="8758" y="1111765"/>
                  </a:lnTo>
                  <a:lnTo>
                    <a:pt x="19072" y="1154568"/>
                  </a:lnTo>
                  <a:lnTo>
                    <a:pt x="34278" y="1192746"/>
                  </a:lnTo>
                  <a:lnTo>
                    <a:pt x="55080" y="1225138"/>
                  </a:lnTo>
                  <a:lnTo>
                    <a:pt x="116277" y="1267922"/>
                  </a:lnTo>
                  <a:lnTo>
                    <a:pt x="158079" y="1275992"/>
                  </a:lnTo>
                  <a:lnTo>
                    <a:pt x="214498" y="1276563"/>
                  </a:lnTo>
                  <a:lnTo>
                    <a:pt x="271735" y="1271646"/>
                  </a:lnTo>
                  <a:lnTo>
                    <a:pt x="328862" y="1262418"/>
                  </a:lnTo>
                  <a:lnTo>
                    <a:pt x="384951" y="1250057"/>
                  </a:lnTo>
                  <a:lnTo>
                    <a:pt x="439074" y="1235740"/>
                  </a:lnTo>
                  <a:lnTo>
                    <a:pt x="490304" y="1220644"/>
                  </a:lnTo>
                  <a:lnTo>
                    <a:pt x="580373" y="1192824"/>
                  </a:lnTo>
                  <a:lnTo>
                    <a:pt x="617358" y="1182453"/>
                  </a:lnTo>
                  <a:lnTo>
                    <a:pt x="647738" y="1176012"/>
                  </a:lnTo>
                  <a:lnTo>
                    <a:pt x="670587" y="1174677"/>
                  </a:lnTo>
                  <a:lnTo>
                    <a:pt x="837456" y="1174677"/>
                  </a:lnTo>
                  <a:lnTo>
                    <a:pt x="841216" y="1153661"/>
                  </a:lnTo>
                  <a:lnTo>
                    <a:pt x="840927" y="1092259"/>
                  </a:lnTo>
                  <a:lnTo>
                    <a:pt x="798422" y="1036426"/>
                  </a:lnTo>
                  <a:lnTo>
                    <a:pt x="786115" y="1026895"/>
                  </a:lnTo>
                  <a:lnTo>
                    <a:pt x="361384" y="1026895"/>
                  </a:lnTo>
                  <a:lnTo>
                    <a:pt x="324126" y="1025738"/>
                  </a:lnTo>
                  <a:lnTo>
                    <a:pt x="289468" y="1009016"/>
                  </a:lnTo>
                  <a:lnTo>
                    <a:pt x="266891" y="975521"/>
                  </a:lnTo>
                  <a:lnTo>
                    <a:pt x="255686" y="931080"/>
                  </a:lnTo>
                  <a:lnTo>
                    <a:pt x="255141" y="881521"/>
                  </a:lnTo>
                  <a:lnTo>
                    <a:pt x="264548" y="832673"/>
                  </a:lnTo>
                  <a:lnTo>
                    <a:pt x="283195" y="790363"/>
                  </a:lnTo>
                  <a:lnTo>
                    <a:pt x="301480" y="768526"/>
                  </a:lnTo>
                  <a:lnTo>
                    <a:pt x="323745" y="750797"/>
                  </a:lnTo>
                  <a:lnTo>
                    <a:pt x="347148" y="734647"/>
                  </a:lnTo>
                  <a:lnTo>
                    <a:pt x="368845" y="717550"/>
                  </a:lnTo>
                  <a:lnTo>
                    <a:pt x="385995" y="696978"/>
                  </a:lnTo>
                  <a:lnTo>
                    <a:pt x="395754" y="670405"/>
                  </a:lnTo>
                  <a:lnTo>
                    <a:pt x="395280" y="635304"/>
                  </a:lnTo>
                  <a:lnTo>
                    <a:pt x="381730" y="589147"/>
                  </a:lnTo>
                  <a:lnTo>
                    <a:pt x="352261" y="529407"/>
                  </a:lnTo>
                  <a:lnTo>
                    <a:pt x="311975" y="454772"/>
                  </a:lnTo>
                  <a:lnTo>
                    <a:pt x="284242" y="395852"/>
                  </a:lnTo>
                  <a:lnTo>
                    <a:pt x="266771" y="350851"/>
                  </a:lnTo>
                  <a:lnTo>
                    <a:pt x="257270" y="317971"/>
                  </a:lnTo>
                  <a:lnTo>
                    <a:pt x="253447" y="295415"/>
                  </a:lnTo>
                  <a:lnTo>
                    <a:pt x="253623" y="278872"/>
                  </a:lnTo>
                  <a:lnTo>
                    <a:pt x="253957" y="260393"/>
                  </a:lnTo>
                  <a:lnTo>
                    <a:pt x="254748" y="239745"/>
                  </a:lnTo>
                  <a:lnTo>
                    <a:pt x="256296" y="216694"/>
                  </a:lnTo>
                  <a:lnTo>
                    <a:pt x="275407" y="216694"/>
                  </a:lnTo>
                  <a:lnTo>
                    <a:pt x="277430" y="216216"/>
                  </a:lnTo>
                  <a:lnTo>
                    <a:pt x="318087" y="165583"/>
                  </a:lnTo>
                  <a:lnTo>
                    <a:pt x="332011" y="101934"/>
                  </a:lnTo>
                  <a:lnTo>
                    <a:pt x="325274" y="62254"/>
                  </a:lnTo>
                  <a:lnTo>
                    <a:pt x="306904" y="29853"/>
                  </a:lnTo>
                  <a:lnTo>
                    <a:pt x="279655" y="8009"/>
                  </a:lnTo>
                  <a:lnTo>
                    <a:pt x="246285" y="0"/>
                  </a:lnTo>
                  <a:close/>
                </a:path>
                <a:path w="844550" h="2154554">
                  <a:moveTo>
                    <a:pt x="695757" y="990182"/>
                  </a:moveTo>
                  <a:lnTo>
                    <a:pt x="643641" y="990347"/>
                  </a:lnTo>
                  <a:lnTo>
                    <a:pt x="585599" y="995867"/>
                  </a:lnTo>
                  <a:lnTo>
                    <a:pt x="524990" y="1004512"/>
                  </a:lnTo>
                  <a:lnTo>
                    <a:pt x="465178" y="1014052"/>
                  </a:lnTo>
                  <a:lnTo>
                    <a:pt x="409522" y="1022256"/>
                  </a:lnTo>
                  <a:lnTo>
                    <a:pt x="361384" y="1026895"/>
                  </a:lnTo>
                  <a:lnTo>
                    <a:pt x="786115" y="1026895"/>
                  </a:lnTo>
                  <a:lnTo>
                    <a:pt x="767155" y="1012210"/>
                  </a:lnTo>
                  <a:lnTo>
                    <a:pt x="738585" y="997603"/>
                  </a:lnTo>
                  <a:lnTo>
                    <a:pt x="695757" y="990182"/>
                  </a:lnTo>
                  <a:close/>
                </a:path>
                <a:path w="844550" h="2154554">
                  <a:moveTo>
                    <a:pt x="275407" y="216694"/>
                  </a:moveTo>
                  <a:lnTo>
                    <a:pt x="256296" y="216694"/>
                  </a:lnTo>
                  <a:lnTo>
                    <a:pt x="264128" y="217793"/>
                  </a:lnTo>
                  <a:lnTo>
                    <a:pt x="270998" y="217738"/>
                  </a:lnTo>
                  <a:lnTo>
                    <a:pt x="275407" y="216694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156021" y="5694754"/>
              <a:ext cx="843915" cy="859790"/>
            </a:xfrm>
            <a:custGeom>
              <a:avLst/>
              <a:gdLst/>
              <a:ahLst/>
              <a:cxnLst/>
              <a:rect l="l" t="t" r="r" b="b"/>
              <a:pathLst>
                <a:path w="843915" h="859790">
                  <a:moveTo>
                    <a:pt x="837382" y="205226"/>
                  </a:moveTo>
                  <a:lnTo>
                    <a:pt x="670511" y="205226"/>
                  </a:lnTo>
                  <a:lnTo>
                    <a:pt x="684900" y="210177"/>
                  </a:lnTo>
                  <a:lnTo>
                    <a:pt x="689903" y="222590"/>
                  </a:lnTo>
                  <a:lnTo>
                    <a:pt x="685340" y="249794"/>
                  </a:lnTo>
                  <a:lnTo>
                    <a:pt x="673114" y="283315"/>
                  </a:lnTo>
                  <a:lnTo>
                    <a:pt x="655413" y="322648"/>
                  </a:lnTo>
                  <a:lnTo>
                    <a:pt x="634427" y="367287"/>
                  </a:lnTo>
                  <a:lnTo>
                    <a:pt x="612346" y="416728"/>
                  </a:lnTo>
                  <a:lnTo>
                    <a:pt x="591360" y="470465"/>
                  </a:lnTo>
                  <a:lnTo>
                    <a:pt x="573659" y="527992"/>
                  </a:lnTo>
                  <a:lnTo>
                    <a:pt x="561432" y="588805"/>
                  </a:lnTo>
                  <a:lnTo>
                    <a:pt x="556870" y="652398"/>
                  </a:lnTo>
                  <a:lnTo>
                    <a:pt x="558439" y="745167"/>
                  </a:lnTo>
                  <a:lnTo>
                    <a:pt x="563196" y="836148"/>
                  </a:lnTo>
                  <a:lnTo>
                    <a:pt x="561184" y="859628"/>
                  </a:lnTo>
                  <a:lnTo>
                    <a:pt x="627988" y="859628"/>
                  </a:lnTo>
                  <a:lnTo>
                    <a:pt x="637959" y="817268"/>
                  </a:lnTo>
                  <a:lnTo>
                    <a:pt x="650334" y="771642"/>
                  </a:lnTo>
                  <a:lnTo>
                    <a:pt x="664706" y="723419"/>
                  </a:lnTo>
                  <a:lnTo>
                    <a:pt x="680663" y="673268"/>
                  </a:lnTo>
                  <a:lnTo>
                    <a:pt x="697796" y="621858"/>
                  </a:lnTo>
                  <a:lnTo>
                    <a:pt x="715696" y="569859"/>
                  </a:lnTo>
                  <a:lnTo>
                    <a:pt x="733954" y="517941"/>
                  </a:lnTo>
                  <a:lnTo>
                    <a:pt x="770005" y="416728"/>
                  </a:lnTo>
                  <a:lnTo>
                    <a:pt x="786771" y="369362"/>
                  </a:lnTo>
                  <a:lnTo>
                    <a:pt x="802360" y="324459"/>
                  </a:lnTo>
                  <a:lnTo>
                    <a:pt x="816258" y="282983"/>
                  </a:lnTo>
                  <a:lnTo>
                    <a:pt x="828056" y="245605"/>
                  </a:lnTo>
                  <a:lnTo>
                    <a:pt x="835076" y="218108"/>
                  </a:lnTo>
                  <a:lnTo>
                    <a:pt x="837382" y="205226"/>
                  </a:lnTo>
                  <a:close/>
                </a:path>
                <a:path w="843915" h="859790">
                  <a:moveTo>
                    <a:pt x="264450" y="0"/>
                  </a:moveTo>
                  <a:lnTo>
                    <a:pt x="28" y="0"/>
                  </a:lnTo>
                  <a:lnTo>
                    <a:pt x="0" y="49737"/>
                  </a:lnTo>
                  <a:lnTo>
                    <a:pt x="2722" y="97706"/>
                  </a:lnTo>
                  <a:lnTo>
                    <a:pt x="8939" y="143649"/>
                  </a:lnTo>
                  <a:lnTo>
                    <a:pt x="19326" y="186128"/>
                  </a:lnTo>
                  <a:lnTo>
                    <a:pt x="34573" y="223999"/>
                  </a:lnTo>
                  <a:lnTo>
                    <a:pt x="55374" y="256118"/>
                  </a:lnTo>
                  <a:lnTo>
                    <a:pt x="116402" y="298530"/>
                  </a:lnTo>
                  <a:lnTo>
                    <a:pt x="158013" y="306535"/>
                  </a:lnTo>
                  <a:lnTo>
                    <a:pt x="214433" y="307105"/>
                  </a:lnTo>
                  <a:lnTo>
                    <a:pt x="271669" y="302188"/>
                  </a:lnTo>
                  <a:lnTo>
                    <a:pt x="328795" y="292961"/>
                  </a:lnTo>
                  <a:lnTo>
                    <a:pt x="384883" y="280600"/>
                  </a:lnTo>
                  <a:lnTo>
                    <a:pt x="439005" y="266284"/>
                  </a:lnTo>
                  <a:lnTo>
                    <a:pt x="490234" y="251188"/>
                  </a:lnTo>
                  <a:lnTo>
                    <a:pt x="580301" y="223369"/>
                  </a:lnTo>
                  <a:lnTo>
                    <a:pt x="617284" y="212999"/>
                  </a:lnTo>
                  <a:lnTo>
                    <a:pt x="647663" y="206559"/>
                  </a:lnTo>
                  <a:lnTo>
                    <a:pt x="670511" y="205226"/>
                  </a:lnTo>
                  <a:lnTo>
                    <a:pt x="837382" y="205226"/>
                  </a:lnTo>
                  <a:lnTo>
                    <a:pt x="841144" y="184207"/>
                  </a:lnTo>
                  <a:lnTo>
                    <a:pt x="840851" y="122802"/>
                  </a:lnTo>
                  <a:lnTo>
                    <a:pt x="798350" y="66973"/>
                  </a:lnTo>
                  <a:lnTo>
                    <a:pt x="786050" y="57448"/>
                  </a:lnTo>
                  <a:lnTo>
                    <a:pt x="361311" y="57448"/>
                  </a:lnTo>
                  <a:lnTo>
                    <a:pt x="324050" y="56291"/>
                  </a:lnTo>
                  <a:lnTo>
                    <a:pt x="303888" y="49737"/>
                  </a:lnTo>
                  <a:lnTo>
                    <a:pt x="287308" y="37569"/>
                  </a:lnTo>
                  <a:lnTo>
                    <a:pt x="274198" y="20690"/>
                  </a:lnTo>
                  <a:lnTo>
                    <a:pt x="264450" y="0"/>
                  </a:lnTo>
                  <a:close/>
                </a:path>
                <a:path w="843915" h="859790">
                  <a:moveTo>
                    <a:pt x="695681" y="20725"/>
                  </a:moveTo>
                  <a:lnTo>
                    <a:pt x="643567" y="20891"/>
                  </a:lnTo>
                  <a:lnTo>
                    <a:pt x="585525" y="26413"/>
                  </a:lnTo>
                  <a:lnTo>
                    <a:pt x="524918" y="35060"/>
                  </a:lnTo>
                  <a:lnTo>
                    <a:pt x="465106" y="44602"/>
                  </a:lnTo>
                  <a:lnTo>
                    <a:pt x="409450" y="52808"/>
                  </a:lnTo>
                  <a:lnTo>
                    <a:pt x="361311" y="57448"/>
                  </a:lnTo>
                  <a:lnTo>
                    <a:pt x="786050" y="57448"/>
                  </a:lnTo>
                  <a:lnTo>
                    <a:pt x="767080" y="42757"/>
                  </a:lnTo>
                  <a:lnTo>
                    <a:pt x="738508" y="28145"/>
                  </a:lnTo>
                  <a:lnTo>
                    <a:pt x="695681" y="20725"/>
                  </a:lnTo>
                  <a:close/>
                </a:path>
              </a:pathLst>
            </a:custGeom>
            <a:solidFill>
              <a:srgbClr val="F53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80734" y="5715478"/>
              <a:ext cx="290830" cy="839469"/>
            </a:xfrm>
            <a:custGeom>
              <a:avLst/>
              <a:gdLst/>
              <a:ahLst/>
              <a:cxnLst/>
              <a:rect l="l" t="t" r="r" b="b"/>
              <a:pathLst>
                <a:path w="290830" h="839470">
                  <a:moveTo>
                    <a:pt x="248086" y="185977"/>
                  </a:moveTo>
                  <a:lnTo>
                    <a:pt x="122035" y="185977"/>
                  </a:lnTo>
                  <a:lnTo>
                    <a:pt x="153860" y="186035"/>
                  </a:lnTo>
                  <a:lnTo>
                    <a:pt x="165188" y="201863"/>
                  </a:lnTo>
                  <a:lnTo>
                    <a:pt x="160626" y="229067"/>
                  </a:lnTo>
                  <a:lnTo>
                    <a:pt x="148399" y="262588"/>
                  </a:lnTo>
                  <a:lnTo>
                    <a:pt x="130698" y="301921"/>
                  </a:lnTo>
                  <a:lnTo>
                    <a:pt x="109712" y="346560"/>
                  </a:lnTo>
                  <a:lnTo>
                    <a:pt x="87631" y="396001"/>
                  </a:lnTo>
                  <a:lnTo>
                    <a:pt x="66646" y="449738"/>
                  </a:lnTo>
                  <a:lnTo>
                    <a:pt x="48944" y="507265"/>
                  </a:lnTo>
                  <a:lnTo>
                    <a:pt x="36718" y="568078"/>
                  </a:lnTo>
                  <a:lnTo>
                    <a:pt x="32156" y="631672"/>
                  </a:lnTo>
                  <a:lnTo>
                    <a:pt x="33639" y="722092"/>
                  </a:lnTo>
                  <a:lnTo>
                    <a:pt x="36518" y="778655"/>
                  </a:lnTo>
                  <a:lnTo>
                    <a:pt x="38433" y="812819"/>
                  </a:lnTo>
                  <a:lnTo>
                    <a:pt x="37025" y="836042"/>
                  </a:lnTo>
                  <a:lnTo>
                    <a:pt x="37087" y="838911"/>
                  </a:lnTo>
                  <a:lnTo>
                    <a:pt x="99745" y="838911"/>
                  </a:lnTo>
                  <a:lnTo>
                    <a:pt x="96730" y="788177"/>
                  </a:lnTo>
                  <a:lnTo>
                    <a:pt x="93519" y="733705"/>
                  </a:lnTo>
                  <a:lnTo>
                    <a:pt x="91233" y="680026"/>
                  </a:lnTo>
                  <a:lnTo>
                    <a:pt x="90991" y="631672"/>
                  </a:lnTo>
                  <a:lnTo>
                    <a:pt x="94630" y="605762"/>
                  </a:lnTo>
                  <a:lnTo>
                    <a:pt x="117595" y="527651"/>
                  </a:lnTo>
                  <a:lnTo>
                    <a:pt x="135008" y="478686"/>
                  </a:lnTo>
                  <a:lnTo>
                    <a:pt x="155098" y="425270"/>
                  </a:lnTo>
                  <a:lnTo>
                    <a:pt x="176906" y="369021"/>
                  </a:lnTo>
                  <a:lnTo>
                    <a:pt x="221853" y="254496"/>
                  </a:lnTo>
                  <a:lnTo>
                    <a:pt x="243075" y="199454"/>
                  </a:lnTo>
                  <a:lnTo>
                    <a:pt x="248086" y="185977"/>
                  </a:lnTo>
                  <a:close/>
                </a:path>
                <a:path w="290830" h="839470">
                  <a:moveTo>
                    <a:pt x="170928" y="0"/>
                  </a:moveTo>
                  <a:lnTo>
                    <a:pt x="118759" y="174"/>
                  </a:lnTo>
                  <a:lnTo>
                    <a:pt x="60659" y="5706"/>
                  </a:lnTo>
                  <a:lnTo>
                    <a:pt x="0" y="14360"/>
                  </a:lnTo>
                  <a:lnTo>
                    <a:pt x="6699" y="151466"/>
                  </a:lnTo>
                  <a:lnTo>
                    <a:pt x="9853" y="216731"/>
                  </a:lnTo>
                  <a:lnTo>
                    <a:pt x="72953" y="197579"/>
                  </a:lnTo>
                  <a:lnTo>
                    <a:pt x="122035" y="185977"/>
                  </a:lnTo>
                  <a:lnTo>
                    <a:pt x="248086" y="185977"/>
                  </a:lnTo>
                  <a:lnTo>
                    <a:pt x="262188" y="148049"/>
                  </a:lnTo>
                  <a:lnTo>
                    <a:pt x="278233" y="101899"/>
                  </a:lnTo>
                  <a:lnTo>
                    <a:pt x="290252" y="62621"/>
                  </a:lnTo>
                  <a:lnTo>
                    <a:pt x="271674" y="44510"/>
                  </a:lnTo>
                  <a:lnTo>
                    <a:pt x="251481" y="28313"/>
                  </a:lnTo>
                  <a:lnTo>
                    <a:pt x="231560" y="15469"/>
                  </a:lnTo>
                  <a:lnTo>
                    <a:pt x="213794" y="7418"/>
                  </a:lnTo>
                  <a:lnTo>
                    <a:pt x="170928" y="0"/>
                  </a:lnTo>
                  <a:close/>
                </a:path>
              </a:pathLst>
            </a:custGeom>
            <a:solidFill>
              <a:srgbClr val="F5386E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424310" y="5704093"/>
              <a:ext cx="575945" cy="158115"/>
            </a:xfrm>
            <a:custGeom>
              <a:avLst/>
              <a:gdLst/>
              <a:ahLst/>
              <a:cxnLst/>
              <a:rect l="l" t="t" r="r" b="b"/>
              <a:pathLst>
                <a:path w="575944" h="158114">
                  <a:moveTo>
                    <a:pt x="569784" y="108587"/>
                  </a:moveTo>
                  <a:lnTo>
                    <a:pt x="484779" y="108587"/>
                  </a:lnTo>
                  <a:lnTo>
                    <a:pt x="515883" y="111479"/>
                  </a:lnTo>
                  <a:lnTo>
                    <a:pt x="537902" y="118779"/>
                  </a:lnTo>
                  <a:lnTo>
                    <a:pt x="553986" y="130575"/>
                  </a:lnTo>
                  <a:lnTo>
                    <a:pt x="567281" y="146958"/>
                  </a:lnTo>
                  <a:lnTo>
                    <a:pt x="574757" y="157754"/>
                  </a:lnTo>
                  <a:lnTo>
                    <a:pt x="575386" y="146958"/>
                  </a:lnTo>
                  <a:lnTo>
                    <a:pt x="575456" y="133346"/>
                  </a:lnTo>
                  <a:lnTo>
                    <a:pt x="574521" y="122668"/>
                  </a:lnTo>
                  <a:lnTo>
                    <a:pt x="572558" y="113462"/>
                  </a:lnTo>
                  <a:lnTo>
                    <a:pt x="569784" y="108587"/>
                  </a:lnTo>
                  <a:close/>
                </a:path>
                <a:path w="575944" h="158114">
                  <a:moveTo>
                    <a:pt x="0" y="0"/>
                  </a:moveTo>
                  <a:lnTo>
                    <a:pt x="6732" y="64374"/>
                  </a:lnTo>
                  <a:lnTo>
                    <a:pt x="46778" y="118624"/>
                  </a:lnTo>
                  <a:lnTo>
                    <a:pt x="84616" y="135991"/>
                  </a:lnTo>
                  <a:lnTo>
                    <a:pt x="137170" y="143672"/>
                  </a:lnTo>
                  <a:lnTo>
                    <a:pt x="206569" y="139283"/>
                  </a:lnTo>
                  <a:lnTo>
                    <a:pt x="305487" y="125449"/>
                  </a:lnTo>
                  <a:lnTo>
                    <a:pt x="382729" y="115661"/>
                  </a:lnTo>
                  <a:lnTo>
                    <a:pt x="441444" y="110010"/>
                  </a:lnTo>
                  <a:lnTo>
                    <a:pt x="484779" y="108587"/>
                  </a:lnTo>
                  <a:lnTo>
                    <a:pt x="569784" y="108587"/>
                  </a:lnTo>
                  <a:lnTo>
                    <a:pt x="556993" y="86101"/>
                  </a:lnTo>
                  <a:lnTo>
                    <a:pt x="530062" y="57633"/>
                  </a:lnTo>
                  <a:lnTo>
                    <a:pt x="517752" y="48097"/>
                  </a:lnTo>
                  <a:lnTo>
                    <a:pt x="93018" y="48097"/>
                  </a:lnTo>
                  <a:lnTo>
                    <a:pt x="55757" y="46940"/>
                  </a:lnTo>
                  <a:lnTo>
                    <a:pt x="37606" y="41388"/>
                  </a:lnTo>
                  <a:lnTo>
                    <a:pt x="22318" y="31284"/>
                  </a:lnTo>
                  <a:lnTo>
                    <a:pt x="9810" y="17273"/>
                  </a:lnTo>
                  <a:lnTo>
                    <a:pt x="0" y="0"/>
                  </a:lnTo>
                  <a:close/>
                </a:path>
                <a:path w="575944" h="158114">
                  <a:moveTo>
                    <a:pt x="427395" y="11385"/>
                  </a:moveTo>
                  <a:lnTo>
                    <a:pt x="375278" y="11550"/>
                  </a:lnTo>
                  <a:lnTo>
                    <a:pt x="317235" y="17070"/>
                  </a:lnTo>
                  <a:lnTo>
                    <a:pt x="256627" y="25715"/>
                  </a:lnTo>
                  <a:lnTo>
                    <a:pt x="196814" y="35254"/>
                  </a:lnTo>
                  <a:lnTo>
                    <a:pt x="141157" y="43459"/>
                  </a:lnTo>
                  <a:lnTo>
                    <a:pt x="93018" y="48097"/>
                  </a:lnTo>
                  <a:lnTo>
                    <a:pt x="517752" y="48097"/>
                  </a:lnTo>
                  <a:lnTo>
                    <a:pt x="498796" y="33414"/>
                  </a:lnTo>
                  <a:lnTo>
                    <a:pt x="470226" y="18805"/>
                  </a:lnTo>
                  <a:lnTo>
                    <a:pt x="427395" y="11385"/>
                  </a:lnTo>
                  <a:close/>
                </a:path>
              </a:pathLst>
            </a:custGeom>
            <a:solidFill>
              <a:srgbClr val="F5386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54249" y="5001439"/>
              <a:ext cx="399484" cy="724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33167" y="5502103"/>
              <a:ext cx="524510" cy="1115060"/>
            </a:xfrm>
            <a:custGeom>
              <a:avLst/>
              <a:gdLst/>
              <a:ahLst/>
              <a:cxnLst/>
              <a:rect l="l" t="t" r="r" b="b"/>
              <a:pathLst>
                <a:path w="524509" h="1115059">
                  <a:moveTo>
                    <a:pt x="502075" y="215670"/>
                  </a:moveTo>
                  <a:lnTo>
                    <a:pt x="327476" y="215670"/>
                  </a:lnTo>
                  <a:lnTo>
                    <a:pt x="321020" y="244389"/>
                  </a:lnTo>
                  <a:lnTo>
                    <a:pt x="313880" y="288138"/>
                  </a:lnTo>
                  <a:lnTo>
                    <a:pt x="306257" y="343323"/>
                  </a:lnTo>
                  <a:lnTo>
                    <a:pt x="298358" y="406345"/>
                  </a:lnTo>
                  <a:lnTo>
                    <a:pt x="290386" y="473609"/>
                  </a:lnTo>
                  <a:lnTo>
                    <a:pt x="275037" y="606479"/>
                  </a:lnTo>
                  <a:lnTo>
                    <a:pt x="268068" y="664890"/>
                  </a:lnTo>
                  <a:lnTo>
                    <a:pt x="261842" y="713159"/>
                  </a:lnTo>
                  <a:lnTo>
                    <a:pt x="252432" y="764879"/>
                  </a:lnTo>
                  <a:lnTo>
                    <a:pt x="227380" y="790095"/>
                  </a:lnTo>
                  <a:lnTo>
                    <a:pt x="214295" y="800683"/>
                  </a:lnTo>
                  <a:lnTo>
                    <a:pt x="204245" y="818186"/>
                  </a:lnTo>
                  <a:lnTo>
                    <a:pt x="203806" y="841251"/>
                  </a:lnTo>
                  <a:lnTo>
                    <a:pt x="214161" y="864556"/>
                  </a:lnTo>
                  <a:lnTo>
                    <a:pt x="229792" y="888340"/>
                  </a:lnTo>
                  <a:lnTo>
                    <a:pt x="245186" y="912843"/>
                  </a:lnTo>
                  <a:lnTo>
                    <a:pt x="255752" y="942747"/>
                  </a:lnTo>
                  <a:lnTo>
                    <a:pt x="261647" y="979366"/>
                  </a:lnTo>
                  <a:lnTo>
                    <a:pt x="264426" y="1017902"/>
                  </a:lnTo>
                  <a:lnTo>
                    <a:pt x="265646" y="1053561"/>
                  </a:lnTo>
                  <a:lnTo>
                    <a:pt x="267004" y="1078981"/>
                  </a:lnTo>
                  <a:lnTo>
                    <a:pt x="271722" y="1093849"/>
                  </a:lnTo>
                  <a:lnTo>
                    <a:pt x="283636" y="1103921"/>
                  </a:lnTo>
                  <a:lnTo>
                    <a:pt x="306587" y="1114952"/>
                  </a:lnTo>
                  <a:lnTo>
                    <a:pt x="309182" y="1114463"/>
                  </a:lnTo>
                  <a:lnTo>
                    <a:pt x="314027" y="1109934"/>
                  </a:lnTo>
                  <a:lnTo>
                    <a:pt x="316712" y="1096770"/>
                  </a:lnTo>
                  <a:lnTo>
                    <a:pt x="312828" y="1070377"/>
                  </a:lnTo>
                  <a:lnTo>
                    <a:pt x="308336" y="1032797"/>
                  </a:lnTo>
                  <a:lnTo>
                    <a:pt x="307609" y="981433"/>
                  </a:lnTo>
                  <a:lnTo>
                    <a:pt x="309059" y="925472"/>
                  </a:lnTo>
                  <a:lnTo>
                    <a:pt x="311094" y="874105"/>
                  </a:lnTo>
                  <a:lnTo>
                    <a:pt x="312126" y="836520"/>
                  </a:lnTo>
                  <a:lnTo>
                    <a:pt x="324207" y="760702"/>
                  </a:lnTo>
                  <a:lnTo>
                    <a:pt x="352899" y="671296"/>
                  </a:lnTo>
                  <a:lnTo>
                    <a:pt x="408772" y="506279"/>
                  </a:lnTo>
                  <a:lnTo>
                    <a:pt x="433474" y="439924"/>
                  </a:lnTo>
                  <a:lnTo>
                    <a:pt x="483787" y="289340"/>
                  </a:lnTo>
                  <a:lnTo>
                    <a:pt x="502075" y="215670"/>
                  </a:lnTo>
                  <a:close/>
                </a:path>
                <a:path w="524509" h="1115059">
                  <a:moveTo>
                    <a:pt x="470230" y="0"/>
                  </a:moveTo>
                  <a:lnTo>
                    <a:pt x="414996" y="2263"/>
                  </a:lnTo>
                  <a:lnTo>
                    <a:pt x="366317" y="16998"/>
                  </a:lnTo>
                  <a:lnTo>
                    <a:pt x="337706" y="28053"/>
                  </a:lnTo>
                  <a:lnTo>
                    <a:pt x="322022" y="33843"/>
                  </a:lnTo>
                  <a:lnTo>
                    <a:pt x="281617" y="55406"/>
                  </a:lnTo>
                  <a:lnTo>
                    <a:pt x="0" y="216529"/>
                  </a:lnTo>
                  <a:lnTo>
                    <a:pt x="42941" y="276851"/>
                  </a:lnTo>
                  <a:lnTo>
                    <a:pt x="91367" y="296869"/>
                  </a:lnTo>
                  <a:lnTo>
                    <a:pt x="175979" y="276503"/>
                  </a:lnTo>
                  <a:lnTo>
                    <a:pt x="327476" y="215670"/>
                  </a:lnTo>
                  <a:lnTo>
                    <a:pt x="502075" y="215670"/>
                  </a:lnTo>
                  <a:lnTo>
                    <a:pt x="524027" y="127244"/>
                  </a:lnTo>
                  <a:lnTo>
                    <a:pt x="518507" y="26357"/>
                  </a:lnTo>
                  <a:lnTo>
                    <a:pt x="470230" y="0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11152" y="5123664"/>
              <a:ext cx="737235" cy="433070"/>
            </a:xfrm>
            <a:custGeom>
              <a:avLst/>
              <a:gdLst/>
              <a:ahLst/>
              <a:cxnLst/>
              <a:rect l="l" t="t" r="r" b="b"/>
              <a:pathLst>
                <a:path w="737234" h="433070">
                  <a:moveTo>
                    <a:pt x="143344" y="0"/>
                  </a:moveTo>
                  <a:lnTo>
                    <a:pt x="90281" y="30761"/>
                  </a:lnTo>
                  <a:lnTo>
                    <a:pt x="65307" y="65309"/>
                  </a:lnTo>
                  <a:lnTo>
                    <a:pt x="43477" y="109505"/>
                  </a:lnTo>
                  <a:lnTo>
                    <a:pt x="25411" y="160217"/>
                  </a:lnTo>
                  <a:lnTo>
                    <a:pt x="11729" y="214315"/>
                  </a:lnTo>
                  <a:lnTo>
                    <a:pt x="3052" y="268669"/>
                  </a:lnTo>
                  <a:lnTo>
                    <a:pt x="0" y="320146"/>
                  </a:lnTo>
                  <a:lnTo>
                    <a:pt x="3191" y="365617"/>
                  </a:lnTo>
                  <a:lnTo>
                    <a:pt x="13247" y="401950"/>
                  </a:lnTo>
                  <a:lnTo>
                    <a:pt x="30788" y="426016"/>
                  </a:lnTo>
                  <a:lnTo>
                    <a:pt x="52880" y="432900"/>
                  </a:lnTo>
                  <a:lnTo>
                    <a:pt x="85998" y="429671"/>
                  </a:lnTo>
                  <a:lnTo>
                    <a:pt x="128034" y="417924"/>
                  </a:lnTo>
                  <a:lnTo>
                    <a:pt x="176876" y="399254"/>
                  </a:lnTo>
                  <a:lnTo>
                    <a:pt x="230415" y="375257"/>
                  </a:lnTo>
                  <a:lnTo>
                    <a:pt x="286541" y="347529"/>
                  </a:lnTo>
                  <a:lnTo>
                    <a:pt x="343145" y="317665"/>
                  </a:lnTo>
                  <a:lnTo>
                    <a:pt x="376446" y="299247"/>
                  </a:lnTo>
                  <a:lnTo>
                    <a:pt x="159679" y="299247"/>
                  </a:lnTo>
                  <a:lnTo>
                    <a:pt x="154609" y="296592"/>
                  </a:lnTo>
                  <a:lnTo>
                    <a:pt x="151647" y="291064"/>
                  </a:lnTo>
                  <a:lnTo>
                    <a:pt x="153391" y="282533"/>
                  </a:lnTo>
                  <a:lnTo>
                    <a:pt x="170147" y="247313"/>
                  </a:lnTo>
                  <a:lnTo>
                    <a:pt x="190979" y="199462"/>
                  </a:lnTo>
                  <a:lnTo>
                    <a:pt x="210280" y="147458"/>
                  </a:lnTo>
                  <a:lnTo>
                    <a:pt x="222688" y="99124"/>
                  </a:lnTo>
                  <a:lnTo>
                    <a:pt x="222677" y="62718"/>
                  </a:lnTo>
                  <a:lnTo>
                    <a:pt x="200706" y="18784"/>
                  </a:lnTo>
                  <a:lnTo>
                    <a:pt x="172624" y="570"/>
                  </a:lnTo>
                  <a:lnTo>
                    <a:pt x="143344" y="0"/>
                  </a:lnTo>
                  <a:close/>
                </a:path>
                <a:path w="737234" h="433070">
                  <a:moveTo>
                    <a:pt x="573746" y="125389"/>
                  </a:moveTo>
                  <a:lnTo>
                    <a:pt x="565033" y="127103"/>
                  </a:lnTo>
                  <a:lnTo>
                    <a:pt x="164260" y="299161"/>
                  </a:lnTo>
                  <a:lnTo>
                    <a:pt x="159679" y="299247"/>
                  </a:lnTo>
                  <a:lnTo>
                    <a:pt x="376446" y="299247"/>
                  </a:lnTo>
                  <a:lnTo>
                    <a:pt x="398116" y="287262"/>
                  </a:lnTo>
                  <a:lnTo>
                    <a:pt x="449344" y="257913"/>
                  </a:lnTo>
                  <a:lnTo>
                    <a:pt x="494720" y="231216"/>
                  </a:lnTo>
                  <a:lnTo>
                    <a:pt x="509047" y="222619"/>
                  </a:lnTo>
                  <a:lnTo>
                    <a:pt x="575954" y="182201"/>
                  </a:lnTo>
                  <a:lnTo>
                    <a:pt x="681363" y="182201"/>
                  </a:lnTo>
                  <a:lnTo>
                    <a:pt x="617827" y="137155"/>
                  </a:lnTo>
                  <a:lnTo>
                    <a:pt x="601416" y="129852"/>
                  </a:lnTo>
                  <a:lnTo>
                    <a:pt x="586298" y="126118"/>
                  </a:lnTo>
                  <a:lnTo>
                    <a:pt x="573746" y="125389"/>
                  </a:lnTo>
                  <a:close/>
                </a:path>
                <a:path w="737234" h="433070">
                  <a:moveTo>
                    <a:pt x="691923" y="189688"/>
                  </a:moveTo>
                  <a:lnTo>
                    <a:pt x="652748" y="189688"/>
                  </a:lnTo>
                  <a:lnTo>
                    <a:pt x="659093" y="193499"/>
                  </a:lnTo>
                  <a:lnTo>
                    <a:pt x="725363" y="222619"/>
                  </a:lnTo>
                  <a:lnTo>
                    <a:pt x="730850" y="225928"/>
                  </a:lnTo>
                  <a:lnTo>
                    <a:pt x="736620" y="222682"/>
                  </a:lnTo>
                  <a:lnTo>
                    <a:pt x="732065" y="218148"/>
                  </a:lnTo>
                  <a:lnTo>
                    <a:pt x="691923" y="189688"/>
                  </a:lnTo>
                  <a:close/>
                </a:path>
                <a:path w="737234" h="433070">
                  <a:moveTo>
                    <a:pt x="681363" y="182201"/>
                  </a:moveTo>
                  <a:lnTo>
                    <a:pt x="575954" y="182201"/>
                  </a:lnTo>
                  <a:lnTo>
                    <a:pt x="577651" y="182589"/>
                  </a:lnTo>
                  <a:lnTo>
                    <a:pt x="578530" y="183845"/>
                  </a:lnTo>
                  <a:lnTo>
                    <a:pt x="591943" y="196976"/>
                  </a:lnTo>
                  <a:lnTo>
                    <a:pt x="597859" y="199017"/>
                  </a:lnTo>
                  <a:lnTo>
                    <a:pt x="607943" y="199462"/>
                  </a:lnTo>
                  <a:lnTo>
                    <a:pt x="621826" y="197571"/>
                  </a:lnTo>
                  <a:lnTo>
                    <a:pt x="634113" y="195129"/>
                  </a:lnTo>
                  <a:lnTo>
                    <a:pt x="639408" y="193918"/>
                  </a:lnTo>
                  <a:lnTo>
                    <a:pt x="648203" y="192463"/>
                  </a:lnTo>
                  <a:lnTo>
                    <a:pt x="652748" y="189688"/>
                  </a:lnTo>
                  <a:lnTo>
                    <a:pt x="691923" y="189688"/>
                  </a:lnTo>
                  <a:lnTo>
                    <a:pt x="681363" y="182201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13005" y="5120754"/>
              <a:ext cx="222244" cy="2690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55784" y="4725301"/>
              <a:ext cx="305435" cy="1219200"/>
            </a:xfrm>
            <a:custGeom>
              <a:avLst/>
              <a:gdLst/>
              <a:ahLst/>
              <a:cxnLst/>
              <a:rect l="l" t="t" r="r" b="b"/>
              <a:pathLst>
                <a:path w="305434" h="1219200">
                  <a:moveTo>
                    <a:pt x="246453" y="0"/>
                  </a:moveTo>
                  <a:lnTo>
                    <a:pt x="213088" y="8011"/>
                  </a:lnTo>
                  <a:lnTo>
                    <a:pt x="185839" y="29857"/>
                  </a:lnTo>
                  <a:lnTo>
                    <a:pt x="167466" y="62258"/>
                  </a:lnTo>
                  <a:lnTo>
                    <a:pt x="160728" y="101934"/>
                  </a:lnTo>
                  <a:lnTo>
                    <a:pt x="161147" y="112037"/>
                  </a:lnTo>
                  <a:lnTo>
                    <a:pt x="162376" y="121854"/>
                  </a:lnTo>
                  <a:lnTo>
                    <a:pt x="164372" y="131342"/>
                  </a:lnTo>
                  <a:lnTo>
                    <a:pt x="167094" y="140456"/>
                  </a:lnTo>
                  <a:lnTo>
                    <a:pt x="162753" y="162752"/>
                  </a:lnTo>
                  <a:lnTo>
                    <a:pt x="157328" y="191225"/>
                  </a:lnTo>
                  <a:lnTo>
                    <a:pt x="151545" y="222536"/>
                  </a:lnTo>
                  <a:lnTo>
                    <a:pt x="146132" y="253343"/>
                  </a:lnTo>
                  <a:lnTo>
                    <a:pt x="140468" y="269400"/>
                  </a:lnTo>
                  <a:lnTo>
                    <a:pt x="119661" y="331397"/>
                  </a:lnTo>
                  <a:lnTo>
                    <a:pt x="105945" y="374641"/>
                  </a:lnTo>
                  <a:lnTo>
                    <a:pt x="90973" y="424251"/>
                  </a:lnTo>
                  <a:lnTo>
                    <a:pt x="75457" y="478880"/>
                  </a:lnTo>
                  <a:lnTo>
                    <a:pt x="60060" y="537404"/>
                  </a:lnTo>
                  <a:lnTo>
                    <a:pt x="45654" y="597803"/>
                  </a:lnTo>
                  <a:lnTo>
                    <a:pt x="32793" y="659401"/>
                  </a:lnTo>
                  <a:lnTo>
                    <a:pt x="22244" y="720627"/>
                  </a:lnTo>
                  <a:lnTo>
                    <a:pt x="14722" y="780133"/>
                  </a:lnTo>
                  <a:lnTo>
                    <a:pt x="10071" y="826721"/>
                  </a:lnTo>
                  <a:lnTo>
                    <a:pt x="5465" y="877327"/>
                  </a:lnTo>
                  <a:lnTo>
                    <a:pt x="1807" y="930458"/>
                  </a:lnTo>
                  <a:lnTo>
                    <a:pt x="0" y="984622"/>
                  </a:lnTo>
                  <a:lnTo>
                    <a:pt x="945" y="1038328"/>
                  </a:lnTo>
                  <a:lnTo>
                    <a:pt x="5547" y="1090083"/>
                  </a:lnTo>
                  <a:lnTo>
                    <a:pt x="14707" y="1138396"/>
                  </a:lnTo>
                  <a:lnTo>
                    <a:pt x="29328" y="1181775"/>
                  </a:lnTo>
                  <a:lnTo>
                    <a:pt x="50313" y="1218727"/>
                  </a:lnTo>
                  <a:lnTo>
                    <a:pt x="49642" y="1215156"/>
                  </a:lnTo>
                  <a:lnTo>
                    <a:pt x="48888" y="1211418"/>
                  </a:lnTo>
                  <a:lnTo>
                    <a:pt x="47978" y="1207387"/>
                  </a:lnTo>
                  <a:lnTo>
                    <a:pt x="41393" y="1162435"/>
                  </a:lnTo>
                  <a:lnTo>
                    <a:pt x="38787" y="1109596"/>
                  </a:lnTo>
                  <a:lnTo>
                    <a:pt x="39024" y="1052920"/>
                  </a:lnTo>
                  <a:lnTo>
                    <a:pt x="40966" y="996457"/>
                  </a:lnTo>
                  <a:lnTo>
                    <a:pt x="43478" y="944257"/>
                  </a:lnTo>
                  <a:lnTo>
                    <a:pt x="45423" y="900370"/>
                  </a:lnTo>
                  <a:lnTo>
                    <a:pt x="55021" y="830803"/>
                  </a:lnTo>
                  <a:lnTo>
                    <a:pt x="64641" y="779758"/>
                  </a:lnTo>
                  <a:lnTo>
                    <a:pt x="76291" y="721886"/>
                  </a:lnTo>
                  <a:lnTo>
                    <a:pt x="89083" y="660196"/>
                  </a:lnTo>
                  <a:lnTo>
                    <a:pt x="102128" y="597699"/>
                  </a:lnTo>
                  <a:lnTo>
                    <a:pt x="114584" y="537180"/>
                  </a:lnTo>
                  <a:lnTo>
                    <a:pt x="125428" y="482323"/>
                  </a:lnTo>
                  <a:lnTo>
                    <a:pt x="133907" y="435465"/>
                  </a:lnTo>
                  <a:lnTo>
                    <a:pt x="139086" y="399840"/>
                  </a:lnTo>
                  <a:lnTo>
                    <a:pt x="140079" y="378459"/>
                  </a:lnTo>
                  <a:lnTo>
                    <a:pt x="146379" y="347164"/>
                  </a:lnTo>
                  <a:lnTo>
                    <a:pt x="166609" y="305494"/>
                  </a:lnTo>
                  <a:lnTo>
                    <a:pt x="195083" y="258850"/>
                  </a:lnTo>
                  <a:lnTo>
                    <a:pt x="226115" y="212632"/>
                  </a:lnTo>
                  <a:lnTo>
                    <a:pt x="254020" y="172240"/>
                  </a:lnTo>
                  <a:lnTo>
                    <a:pt x="273112" y="143074"/>
                  </a:lnTo>
                  <a:lnTo>
                    <a:pt x="282480" y="121808"/>
                  </a:lnTo>
                  <a:lnTo>
                    <a:pt x="290975" y="93307"/>
                  </a:lnTo>
                  <a:lnTo>
                    <a:pt x="298474" y="60755"/>
                  </a:lnTo>
                  <a:lnTo>
                    <a:pt x="304849" y="27339"/>
                  </a:lnTo>
                  <a:lnTo>
                    <a:pt x="292440" y="15915"/>
                  </a:lnTo>
                  <a:lnTo>
                    <a:pt x="278372" y="7312"/>
                  </a:lnTo>
                  <a:lnTo>
                    <a:pt x="262944" y="1887"/>
                  </a:lnTo>
                  <a:lnTo>
                    <a:pt x="246453" y="0"/>
                  </a:lnTo>
                  <a:close/>
                </a:path>
              </a:pathLst>
            </a:custGeom>
            <a:solidFill>
              <a:srgbClr val="5B86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914657" y="4687491"/>
              <a:ext cx="586740" cy="945515"/>
            </a:xfrm>
            <a:custGeom>
              <a:avLst/>
              <a:gdLst/>
              <a:ahLst/>
              <a:cxnLst/>
              <a:rect l="l" t="t" r="r" b="b"/>
              <a:pathLst>
                <a:path w="586740" h="945514">
                  <a:moveTo>
                    <a:pt x="525240" y="0"/>
                  </a:moveTo>
                  <a:lnTo>
                    <a:pt x="422144" y="29936"/>
                  </a:lnTo>
                  <a:lnTo>
                    <a:pt x="328999" y="86870"/>
                  </a:lnTo>
                  <a:lnTo>
                    <a:pt x="298697" y="157229"/>
                  </a:lnTo>
                  <a:lnTo>
                    <a:pt x="301976" y="217032"/>
                  </a:lnTo>
                  <a:lnTo>
                    <a:pt x="309571" y="242296"/>
                  </a:lnTo>
                  <a:lnTo>
                    <a:pt x="242107" y="264764"/>
                  </a:lnTo>
                  <a:lnTo>
                    <a:pt x="201586" y="287709"/>
                  </a:lnTo>
                  <a:lnTo>
                    <a:pt x="171779" y="325044"/>
                  </a:lnTo>
                  <a:lnTo>
                    <a:pt x="136456" y="390679"/>
                  </a:lnTo>
                  <a:lnTo>
                    <a:pt x="108532" y="468268"/>
                  </a:lnTo>
                  <a:lnTo>
                    <a:pt x="103626" y="529247"/>
                  </a:lnTo>
                  <a:lnTo>
                    <a:pt x="109591" y="569126"/>
                  </a:lnTo>
                  <a:lnTo>
                    <a:pt x="114279" y="583416"/>
                  </a:lnTo>
                  <a:lnTo>
                    <a:pt x="52534" y="608948"/>
                  </a:lnTo>
                  <a:lnTo>
                    <a:pt x="20049" y="637357"/>
                  </a:lnTo>
                  <a:lnTo>
                    <a:pt x="6108" y="686554"/>
                  </a:lnTo>
                  <a:lnTo>
                    <a:pt x="0" y="774447"/>
                  </a:lnTo>
                  <a:lnTo>
                    <a:pt x="34939" y="864811"/>
                  </a:lnTo>
                  <a:lnTo>
                    <a:pt x="119290" y="916438"/>
                  </a:lnTo>
                  <a:lnTo>
                    <a:pt x="205080" y="939761"/>
                  </a:lnTo>
                  <a:lnTo>
                    <a:pt x="244338" y="945217"/>
                  </a:lnTo>
                  <a:lnTo>
                    <a:pt x="298086" y="750325"/>
                  </a:lnTo>
                  <a:lnTo>
                    <a:pt x="325329" y="641055"/>
                  </a:lnTo>
                  <a:lnTo>
                    <a:pt x="334460" y="577531"/>
                  </a:lnTo>
                  <a:lnTo>
                    <a:pt x="333874" y="519879"/>
                  </a:lnTo>
                  <a:lnTo>
                    <a:pt x="337451" y="457473"/>
                  </a:lnTo>
                  <a:lnTo>
                    <a:pt x="350978" y="401674"/>
                  </a:lnTo>
                  <a:lnTo>
                    <a:pt x="370972" y="352626"/>
                  </a:lnTo>
                  <a:lnTo>
                    <a:pt x="393951" y="310471"/>
                  </a:lnTo>
                  <a:lnTo>
                    <a:pt x="416431" y="275350"/>
                  </a:lnTo>
                  <a:lnTo>
                    <a:pt x="474949" y="195053"/>
                  </a:lnTo>
                  <a:lnTo>
                    <a:pt x="496018" y="161169"/>
                  </a:lnTo>
                  <a:lnTo>
                    <a:pt x="505092" y="130961"/>
                  </a:lnTo>
                  <a:lnTo>
                    <a:pt x="509125" y="89641"/>
                  </a:lnTo>
                  <a:lnTo>
                    <a:pt x="580330" y="89641"/>
                  </a:lnTo>
                  <a:lnTo>
                    <a:pt x="586648" y="44609"/>
                  </a:lnTo>
                  <a:lnTo>
                    <a:pt x="575351" y="1459"/>
                  </a:lnTo>
                  <a:lnTo>
                    <a:pt x="525240" y="0"/>
                  </a:lnTo>
                  <a:close/>
                </a:path>
                <a:path w="586740" h="945514">
                  <a:moveTo>
                    <a:pt x="580330" y="89641"/>
                  </a:moveTo>
                  <a:lnTo>
                    <a:pt x="509125" y="89641"/>
                  </a:lnTo>
                  <a:lnTo>
                    <a:pt x="526196" y="117046"/>
                  </a:lnTo>
                  <a:lnTo>
                    <a:pt x="538571" y="131400"/>
                  </a:lnTo>
                  <a:lnTo>
                    <a:pt x="552267" y="137400"/>
                  </a:lnTo>
                  <a:lnTo>
                    <a:pt x="573301" y="139744"/>
                  </a:lnTo>
                  <a:lnTo>
                    <a:pt x="580330" y="89641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118626" y="4790649"/>
              <a:ext cx="303404" cy="842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432131" y="5502100"/>
              <a:ext cx="548640" cy="728980"/>
            </a:xfrm>
            <a:custGeom>
              <a:avLst/>
              <a:gdLst/>
              <a:ahLst/>
              <a:cxnLst/>
              <a:rect l="l" t="t" r="r" b="b"/>
              <a:pathLst>
                <a:path w="548640" h="728979">
                  <a:moveTo>
                    <a:pt x="518993" y="215681"/>
                  </a:moveTo>
                  <a:lnTo>
                    <a:pt x="328513" y="215681"/>
                  </a:lnTo>
                  <a:lnTo>
                    <a:pt x="322463" y="242218"/>
                  </a:lnTo>
                  <a:lnTo>
                    <a:pt x="315798" y="282230"/>
                  </a:lnTo>
                  <a:lnTo>
                    <a:pt x="308687" y="332730"/>
                  </a:lnTo>
                  <a:lnTo>
                    <a:pt x="301299" y="390728"/>
                  </a:lnTo>
                  <a:lnTo>
                    <a:pt x="293803" y="453237"/>
                  </a:lnTo>
                  <a:lnTo>
                    <a:pt x="286370" y="517269"/>
                  </a:lnTo>
                  <a:lnTo>
                    <a:pt x="279167" y="579835"/>
                  </a:lnTo>
                  <a:lnTo>
                    <a:pt x="272366" y="637948"/>
                  </a:lnTo>
                  <a:lnTo>
                    <a:pt x="266134" y="688618"/>
                  </a:lnTo>
                  <a:lnTo>
                    <a:pt x="260641" y="728859"/>
                  </a:lnTo>
                  <a:lnTo>
                    <a:pt x="338691" y="728859"/>
                  </a:lnTo>
                  <a:lnTo>
                    <a:pt x="361880" y="652894"/>
                  </a:lnTo>
                  <a:lnTo>
                    <a:pt x="384985" y="580963"/>
                  </a:lnTo>
                  <a:lnTo>
                    <a:pt x="402723" y="527337"/>
                  </a:lnTo>
                  <a:lnTo>
                    <a:pt x="503465" y="263366"/>
                  </a:lnTo>
                  <a:lnTo>
                    <a:pt x="518993" y="215681"/>
                  </a:lnTo>
                  <a:close/>
                </a:path>
                <a:path w="548640" h="728979">
                  <a:moveTo>
                    <a:pt x="471267" y="0"/>
                  </a:moveTo>
                  <a:lnTo>
                    <a:pt x="416033" y="2264"/>
                  </a:lnTo>
                  <a:lnTo>
                    <a:pt x="367354" y="17002"/>
                  </a:lnTo>
                  <a:lnTo>
                    <a:pt x="278004" y="59715"/>
                  </a:lnTo>
                  <a:lnTo>
                    <a:pt x="162429" y="124429"/>
                  </a:lnTo>
                  <a:lnTo>
                    <a:pt x="0" y="217010"/>
                  </a:lnTo>
                  <a:lnTo>
                    <a:pt x="79698" y="262059"/>
                  </a:lnTo>
                  <a:lnTo>
                    <a:pt x="189473" y="256573"/>
                  </a:lnTo>
                  <a:lnTo>
                    <a:pt x="286639" y="230974"/>
                  </a:lnTo>
                  <a:lnTo>
                    <a:pt x="328513" y="215681"/>
                  </a:lnTo>
                  <a:lnTo>
                    <a:pt x="518993" y="215681"/>
                  </a:lnTo>
                  <a:lnTo>
                    <a:pt x="546114" y="132399"/>
                  </a:lnTo>
                  <a:lnTo>
                    <a:pt x="548044" y="68394"/>
                  </a:lnTo>
                  <a:lnTo>
                    <a:pt x="519544" y="26357"/>
                  </a:lnTo>
                  <a:lnTo>
                    <a:pt x="471267" y="0"/>
                  </a:lnTo>
                  <a:close/>
                </a:path>
              </a:pathLst>
            </a:custGeom>
            <a:solidFill>
              <a:srgbClr val="F53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849806" y="5229831"/>
              <a:ext cx="547370" cy="340360"/>
            </a:xfrm>
            <a:custGeom>
              <a:avLst/>
              <a:gdLst/>
              <a:ahLst/>
              <a:cxnLst/>
              <a:rect l="l" t="t" r="r" b="b"/>
              <a:pathLst>
                <a:path w="547369" h="340360">
                  <a:moveTo>
                    <a:pt x="547250" y="0"/>
                  </a:moveTo>
                  <a:lnTo>
                    <a:pt x="84782" y="0"/>
                  </a:lnTo>
                  <a:lnTo>
                    <a:pt x="0" y="340042"/>
                  </a:lnTo>
                  <a:lnTo>
                    <a:pt x="462467" y="340042"/>
                  </a:lnTo>
                  <a:lnTo>
                    <a:pt x="547250" y="0"/>
                  </a:lnTo>
                  <a:close/>
                </a:path>
              </a:pathLst>
            </a:custGeom>
            <a:solidFill>
              <a:srgbClr val="5B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657675" y="557288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088" y="0"/>
                  </a:lnTo>
                </a:path>
              </a:pathLst>
            </a:custGeom>
            <a:ln w="30501">
              <a:solidFill>
                <a:srgbClr val="3B6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253651" y="3503572"/>
              <a:ext cx="2682875" cy="1651000"/>
            </a:xfrm>
            <a:custGeom>
              <a:avLst/>
              <a:gdLst/>
              <a:ahLst/>
              <a:cxnLst/>
              <a:rect l="l" t="t" r="r" b="b"/>
              <a:pathLst>
                <a:path w="2682875" h="1651000">
                  <a:moveTo>
                    <a:pt x="670216" y="1244600"/>
                  </a:moveTo>
                  <a:lnTo>
                    <a:pt x="530308" y="1244600"/>
                  </a:lnTo>
                  <a:lnTo>
                    <a:pt x="569703" y="1257300"/>
                  </a:lnTo>
                  <a:lnTo>
                    <a:pt x="607397" y="1270000"/>
                  </a:lnTo>
                  <a:lnTo>
                    <a:pt x="636685" y="1282700"/>
                  </a:lnTo>
                  <a:lnTo>
                    <a:pt x="650859" y="1295400"/>
                  </a:lnTo>
                  <a:lnTo>
                    <a:pt x="666447" y="1333500"/>
                  </a:lnTo>
                  <a:lnTo>
                    <a:pt x="686053" y="1384300"/>
                  </a:lnTo>
                  <a:lnTo>
                    <a:pt x="709465" y="1422400"/>
                  </a:lnTo>
                  <a:lnTo>
                    <a:pt x="736471" y="1460500"/>
                  </a:lnTo>
                  <a:lnTo>
                    <a:pt x="766859" y="1485900"/>
                  </a:lnTo>
                  <a:lnTo>
                    <a:pt x="800415" y="1524000"/>
                  </a:lnTo>
                  <a:lnTo>
                    <a:pt x="836927" y="1549400"/>
                  </a:lnTo>
                  <a:lnTo>
                    <a:pt x="877056" y="1587500"/>
                  </a:lnTo>
                  <a:lnTo>
                    <a:pt x="919125" y="1600200"/>
                  </a:lnTo>
                  <a:lnTo>
                    <a:pt x="962930" y="1625600"/>
                  </a:lnTo>
                  <a:lnTo>
                    <a:pt x="1054924" y="1651000"/>
                  </a:lnTo>
                  <a:lnTo>
                    <a:pt x="1262463" y="1651000"/>
                  </a:lnTo>
                  <a:lnTo>
                    <a:pt x="1312763" y="1638300"/>
                  </a:lnTo>
                  <a:lnTo>
                    <a:pt x="1361410" y="1612900"/>
                  </a:lnTo>
                  <a:lnTo>
                    <a:pt x="1103540" y="1612900"/>
                  </a:lnTo>
                  <a:lnTo>
                    <a:pt x="1011277" y="1587500"/>
                  </a:lnTo>
                  <a:lnTo>
                    <a:pt x="967455" y="1574800"/>
                  </a:lnTo>
                  <a:lnTo>
                    <a:pt x="925561" y="1549400"/>
                  </a:lnTo>
                  <a:lnTo>
                    <a:pt x="885886" y="1536700"/>
                  </a:lnTo>
                  <a:lnTo>
                    <a:pt x="848722" y="1498600"/>
                  </a:lnTo>
                  <a:lnTo>
                    <a:pt x="814360" y="1473200"/>
                  </a:lnTo>
                  <a:lnTo>
                    <a:pt x="783091" y="1435100"/>
                  </a:lnTo>
                  <a:lnTo>
                    <a:pt x="755206" y="1409700"/>
                  </a:lnTo>
                  <a:lnTo>
                    <a:pt x="730998" y="1358900"/>
                  </a:lnTo>
                  <a:lnTo>
                    <a:pt x="710757" y="1320800"/>
                  </a:lnTo>
                  <a:lnTo>
                    <a:pt x="694774" y="1282700"/>
                  </a:lnTo>
                  <a:lnTo>
                    <a:pt x="670216" y="1244600"/>
                  </a:lnTo>
                  <a:close/>
                </a:path>
                <a:path w="2682875" h="1651000">
                  <a:moveTo>
                    <a:pt x="1656933" y="1397000"/>
                  </a:moveTo>
                  <a:lnTo>
                    <a:pt x="1638023" y="1397000"/>
                  </a:lnTo>
                  <a:lnTo>
                    <a:pt x="1591040" y="1409700"/>
                  </a:lnTo>
                  <a:lnTo>
                    <a:pt x="1533699" y="1447800"/>
                  </a:lnTo>
                  <a:lnTo>
                    <a:pt x="1484992" y="1485900"/>
                  </a:lnTo>
                  <a:lnTo>
                    <a:pt x="1463913" y="1498600"/>
                  </a:lnTo>
                  <a:lnTo>
                    <a:pt x="1426137" y="1524000"/>
                  </a:lnTo>
                  <a:lnTo>
                    <a:pt x="1385794" y="1549400"/>
                  </a:lnTo>
                  <a:lnTo>
                    <a:pt x="1343235" y="1574800"/>
                  </a:lnTo>
                  <a:lnTo>
                    <a:pt x="1298810" y="1587500"/>
                  </a:lnTo>
                  <a:lnTo>
                    <a:pt x="1205761" y="1612900"/>
                  </a:lnTo>
                  <a:lnTo>
                    <a:pt x="1361410" y="1612900"/>
                  </a:lnTo>
                  <a:lnTo>
                    <a:pt x="1408020" y="1587500"/>
                  </a:lnTo>
                  <a:lnTo>
                    <a:pt x="1452211" y="1562100"/>
                  </a:lnTo>
                  <a:lnTo>
                    <a:pt x="1493598" y="1536700"/>
                  </a:lnTo>
                  <a:lnTo>
                    <a:pt x="1533389" y="1498600"/>
                  </a:lnTo>
                  <a:lnTo>
                    <a:pt x="1574704" y="1473200"/>
                  </a:lnTo>
                  <a:lnTo>
                    <a:pt x="1610858" y="1447800"/>
                  </a:lnTo>
                  <a:lnTo>
                    <a:pt x="1635164" y="1435100"/>
                  </a:lnTo>
                  <a:lnTo>
                    <a:pt x="1719720" y="1435100"/>
                  </a:lnTo>
                  <a:lnTo>
                    <a:pt x="1698228" y="1422400"/>
                  </a:lnTo>
                  <a:lnTo>
                    <a:pt x="1656933" y="1397000"/>
                  </a:lnTo>
                  <a:close/>
                </a:path>
                <a:path w="2682875" h="1651000">
                  <a:moveTo>
                    <a:pt x="2075601" y="1549400"/>
                  </a:moveTo>
                  <a:lnTo>
                    <a:pt x="1965780" y="1549400"/>
                  </a:lnTo>
                  <a:lnTo>
                    <a:pt x="2017153" y="1562100"/>
                  </a:lnTo>
                  <a:lnTo>
                    <a:pt x="2026095" y="1562100"/>
                  </a:lnTo>
                  <a:lnTo>
                    <a:pt x="2075601" y="1549400"/>
                  </a:lnTo>
                  <a:close/>
                </a:path>
                <a:path w="2682875" h="1651000">
                  <a:moveTo>
                    <a:pt x="1719720" y="1435100"/>
                  </a:moveTo>
                  <a:lnTo>
                    <a:pt x="1635164" y="1435100"/>
                  </a:lnTo>
                  <a:lnTo>
                    <a:pt x="1678154" y="1460500"/>
                  </a:lnTo>
                  <a:lnTo>
                    <a:pt x="1722827" y="1485900"/>
                  </a:lnTo>
                  <a:lnTo>
                    <a:pt x="1769022" y="1511300"/>
                  </a:lnTo>
                  <a:lnTo>
                    <a:pt x="1915119" y="1549400"/>
                  </a:lnTo>
                  <a:lnTo>
                    <a:pt x="2124086" y="1549400"/>
                  </a:lnTo>
                  <a:lnTo>
                    <a:pt x="2217478" y="1524000"/>
                  </a:lnTo>
                  <a:lnTo>
                    <a:pt x="2262130" y="1511300"/>
                  </a:lnTo>
                  <a:lnTo>
                    <a:pt x="1926794" y="1511300"/>
                  </a:lnTo>
                  <a:lnTo>
                    <a:pt x="1831597" y="1485900"/>
                  </a:lnTo>
                  <a:lnTo>
                    <a:pt x="1785722" y="1473200"/>
                  </a:lnTo>
                  <a:lnTo>
                    <a:pt x="1741212" y="1447800"/>
                  </a:lnTo>
                  <a:lnTo>
                    <a:pt x="1719720" y="1435100"/>
                  </a:lnTo>
                  <a:close/>
                </a:path>
                <a:path w="2682875" h="1651000">
                  <a:moveTo>
                    <a:pt x="2266105" y="304800"/>
                  </a:moveTo>
                  <a:lnTo>
                    <a:pt x="2112607" y="304800"/>
                  </a:lnTo>
                  <a:lnTo>
                    <a:pt x="2158239" y="317500"/>
                  </a:lnTo>
                  <a:lnTo>
                    <a:pt x="2245697" y="342900"/>
                  </a:lnTo>
                  <a:lnTo>
                    <a:pt x="2287247" y="368300"/>
                  </a:lnTo>
                  <a:lnTo>
                    <a:pt x="2327159" y="381000"/>
                  </a:lnTo>
                  <a:lnTo>
                    <a:pt x="2365295" y="406400"/>
                  </a:lnTo>
                  <a:lnTo>
                    <a:pt x="2401516" y="431800"/>
                  </a:lnTo>
                  <a:lnTo>
                    <a:pt x="2435684" y="457200"/>
                  </a:lnTo>
                  <a:lnTo>
                    <a:pt x="2467661" y="495300"/>
                  </a:lnTo>
                  <a:lnTo>
                    <a:pt x="2497307" y="520700"/>
                  </a:lnTo>
                  <a:lnTo>
                    <a:pt x="2524484" y="558800"/>
                  </a:lnTo>
                  <a:lnTo>
                    <a:pt x="2549055" y="596900"/>
                  </a:lnTo>
                  <a:lnTo>
                    <a:pt x="2570879" y="635000"/>
                  </a:lnTo>
                  <a:lnTo>
                    <a:pt x="2589820" y="673100"/>
                  </a:lnTo>
                  <a:lnTo>
                    <a:pt x="2605738" y="723900"/>
                  </a:lnTo>
                  <a:lnTo>
                    <a:pt x="2618494" y="762000"/>
                  </a:lnTo>
                  <a:lnTo>
                    <a:pt x="2627951" y="812800"/>
                  </a:lnTo>
                  <a:lnTo>
                    <a:pt x="2633970" y="850900"/>
                  </a:lnTo>
                  <a:lnTo>
                    <a:pt x="2636411" y="901700"/>
                  </a:lnTo>
                  <a:lnTo>
                    <a:pt x="2635155" y="939800"/>
                  </a:lnTo>
                  <a:lnTo>
                    <a:pt x="2630249" y="990600"/>
                  </a:lnTo>
                  <a:lnTo>
                    <a:pt x="2621829" y="1041400"/>
                  </a:lnTo>
                  <a:lnTo>
                    <a:pt x="2610033" y="1079500"/>
                  </a:lnTo>
                  <a:lnTo>
                    <a:pt x="2594997" y="1130300"/>
                  </a:lnTo>
                  <a:lnTo>
                    <a:pt x="2576858" y="1168400"/>
                  </a:lnTo>
                  <a:lnTo>
                    <a:pt x="2555753" y="1206500"/>
                  </a:lnTo>
                  <a:lnTo>
                    <a:pt x="2531819" y="1244600"/>
                  </a:lnTo>
                  <a:lnTo>
                    <a:pt x="2505193" y="1282700"/>
                  </a:lnTo>
                  <a:lnTo>
                    <a:pt x="2476012" y="1308100"/>
                  </a:lnTo>
                  <a:lnTo>
                    <a:pt x="2444412" y="1346200"/>
                  </a:lnTo>
                  <a:lnTo>
                    <a:pt x="2410531" y="1371600"/>
                  </a:lnTo>
                  <a:lnTo>
                    <a:pt x="2374504" y="1397000"/>
                  </a:lnTo>
                  <a:lnTo>
                    <a:pt x="2336470" y="1422400"/>
                  </a:lnTo>
                  <a:lnTo>
                    <a:pt x="2296565" y="1447800"/>
                  </a:lnTo>
                  <a:lnTo>
                    <a:pt x="2254926" y="1460500"/>
                  </a:lnTo>
                  <a:lnTo>
                    <a:pt x="2211689" y="1485900"/>
                  </a:lnTo>
                  <a:lnTo>
                    <a:pt x="2166993" y="1498600"/>
                  </a:lnTo>
                  <a:lnTo>
                    <a:pt x="2120972" y="1498600"/>
                  </a:lnTo>
                  <a:lnTo>
                    <a:pt x="2073765" y="1511300"/>
                  </a:lnTo>
                  <a:lnTo>
                    <a:pt x="2262130" y="1511300"/>
                  </a:lnTo>
                  <a:lnTo>
                    <a:pt x="2305249" y="1498600"/>
                  </a:lnTo>
                  <a:lnTo>
                    <a:pt x="2346707" y="1473200"/>
                  </a:lnTo>
                  <a:lnTo>
                    <a:pt x="2386376" y="1447800"/>
                  </a:lnTo>
                  <a:lnTo>
                    <a:pt x="2424128" y="1422400"/>
                  </a:lnTo>
                  <a:lnTo>
                    <a:pt x="2459835" y="1397000"/>
                  </a:lnTo>
                  <a:lnTo>
                    <a:pt x="2493370" y="1358900"/>
                  </a:lnTo>
                  <a:lnTo>
                    <a:pt x="2524605" y="1320800"/>
                  </a:lnTo>
                  <a:lnTo>
                    <a:pt x="2553411" y="1295400"/>
                  </a:lnTo>
                  <a:lnTo>
                    <a:pt x="2579661" y="1257300"/>
                  </a:lnTo>
                  <a:lnTo>
                    <a:pt x="2603228" y="1219200"/>
                  </a:lnTo>
                  <a:lnTo>
                    <a:pt x="2623983" y="1168400"/>
                  </a:lnTo>
                  <a:lnTo>
                    <a:pt x="2641798" y="1130300"/>
                  </a:lnTo>
                  <a:lnTo>
                    <a:pt x="2656546" y="1092200"/>
                  </a:lnTo>
                  <a:lnTo>
                    <a:pt x="2668098" y="1041400"/>
                  </a:lnTo>
                  <a:lnTo>
                    <a:pt x="2676327" y="990600"/>
                  </a:lnTo>
                  <a:lnTo>
                    <a:pt x="2681106" y="952500"/>
                  </a:lnTo>
                  <a:lnTo>
                    <a:pt x="2682305" y="901700"/>
                  </a:lnTo>
                  <a:lnTo>
                    <a:pt x="2679609" y="850900"/>
                  </a:lnTo>
                  <a:lnTo>
                    <a:pt x="2672908" y="800100"/>
                  </a:lnTo>
                  <a:lnTo>
                    <a:pt x="2662282" y="749300"/>
                  </a:lnTo>
                  <a:lnTo>
                    <a:pt x="2647807" y="698500"/>
                  </a:lnTo>
                  <a:lnTo>
                    <a:pt x="2629562" y="647700"/>
                  </a:lnTo>
                  <a:lnTo>
                    <a:pt x="2607624" y="609600"/>
                  </a:lnTo>
                  <a:lnTo>
                    <a:pt x="2582069" y="558800"/>
                  </a:lnTo>
                  <a:lnTo>
                    <a:pt x="2552977" y="520700"/>
                  </a:lnTo>
                  <a:lnTo>
                    <a:pt x="2520425" y="482600"/>
                  </a:lnTo>
                  <a:lnTo>
                    <a:pt x="2448783" y="406400"/>
                  </a:lnTo>
                  <a:lnTo>
                    <a:pt x="2411143" y="381000"/>
                  </a:lnTo>
                  <a:lnTo>
                    <a:pt x="2371714" y="355600"/>
                  </a:lnTo>
                  <a:lnTo>
                    <a:pt x="2330640" y="330200"/>
                  </a:lnTo>
                  <a:lnTo>
                    <a:pt x="2288068" y="317500"/>
                  </a:lnTo>
                  <a:lnTo>
                    <a:pt x="2266105" y="304800"/>
                  </a:lnTo>
                  <a:close/>
                </a:path>
                <a:path w="2682875" h="1651000">
                  <a:moveTo>
                    <a:pt x="543327" y="355600"/>
                  </a:moveTo>
                  <a:lnTo>
                    <a:pt x="402281" y="355600"/>
                  </a:lnTo>
                  <a:lnTo>
                    <a:pt x="302491" y="381000"/>
                  </a:lnTo>
                  <a:lnTo>
                    <a:pt x="255534" y="406400"/>
                  </a:lnTo>
                  <a:lnTo>
                    <a:pt x="211028" y="431800"/>
                  </a:lnTo>
                  <a:lnTo>
                    <a:pt x="169345" y="457200"/>
                  </a:lnTo>
                  <a:lnTo>
                    <a:pt x="130854" y="495300"/>
                  </a:lnTo>
                  <a:lnTo>
                    <a:pt x="96466" y="533400"/>
                  </a:lnTo>
                  <a:lnTo>
                    <a:pt x="67058" y="571500"/>
                  </a:lnTo>
                  <a:lnTo>
                    <a:pt x="42783" y="609600"/>
                  </a:lnTo>
                  <a:lnTo>
                    <a:pt x="23789" y="660400"/>
                  </a:lnTo>
                  <a:lnTo>
                    <a:pt x="10227" y="711200"/>
                  </a:lnTo>
                  <a:lnTo>
                    <a:pt x="2247" y="762000"/>
                  </a:lnTo>
                  <a:lnTo>
                    <a:pt x="0" y="812800"/>
                  </a:lnTo>
                  <a:lnTo>
                    <a:pt x="3522" y="863600"/>
                  </a:lnTo>
                  <a:lnTo>
                    <a:pt x="12656" y="914400"/>
                  </a:lnTo>
                  <a:lnTo>
                    <a:pt x="27246" y="952500"/>
                  </a:lnTo>
                  <a:lnTo>
                    <a:pt x="47135" y="1003300"/>
                  </a:lnTo>
                  <a:lnTo>
                    <a:pt x="72166" y="1041400"/>
                  </a:lnTo>
                  <a:lnTo>
                    <a:pt x="102184" y="1092200"/>
                  </a:lnTo>
                  <a:lnTo>
                    <a:pt x="137032" y="1130300"/>
                  </a:lnTo>
                  <a:lnTo>
                    <a:pt x="176495" y="1155700"/>
                  </a:lnTo>
                  <a:lnTo>
                    <a:pt x="219131" y="1193800"/>
                  </a:lnTo>
                  <a:lnTo>
                    <a:pt x="264543" y="1219200"/>
                  </a:lnTo>
                  <a:lnTo>
                    <a:pt x="312334" y="1231900"/>
                  </a:lnTo>
                  <a:lnTo>
                    <a:pt x="413468" y="1257300"/>
                  </a:lnTo>
                  <a:lnTo>
                    <a:pt x="522895" y="1257300"/>
                  </a:lnTo>
                  <a:lnTo>
                    <a:pt x="526434" y="1244600"/>
                  </a:lnTo>
                  <a:lnTo>
                    <a:pt x="670216" y="1244600"/>
                  </a:lnTo>
                  <a:lnTo>
                    <a:pt x="626064" y="1219200"/>
                  </a:lnTo>
                  <a:lnTo>
                    <a:pt x="575151" y="1206500"/>
                  </a:lnTo>
                  <a:lnTo>
                    <a:pt x="412189" y="1206500"/>
                  </a:lnTo>
                  <a:lnTo>
                    <a:pt x="366079" y="1193800"/>
                  </a:lnTo>
                  <a:lnTo>
                    <a:pt x="321810" y="1181100"/>
                  </a:lnTo>
                  <a:lnTo>
                    <a:pt x="279696" y="1168400"/>
                  </a:lnTo>
                  <a:lnTo>
                    <a:pt x="240049" y="1143000"/>
                  </a:lnTo>
                  <a:lnTo>
                    <a:pt x="203183" y="1117600"/>
                  </a:lnTo>
                  <a:lnTo>
                    <a:pt x="169411" y="1092200"/>
                  </a:lnTo>
                  <a:lnTo>
                    <a:pt x="139044" y="1054100"/>
                  </a:lnTo>
                  <a:lnTo>
                    <a:pt x="112397" y="1028700"/>
                  </a:lnTo>
                  <a:lnTo>
                    <a:pt x="89782" y="990600"/>
                  </a:lnTo>
                  <a:lnTo>
                    <a:pt x="71513" y="939800"/>
                  </a:lnTo>
                  <a:lnTo>
                    <a:pt x="57901" y="901700"/>
                  </a:lnTo>
                  <a:lnTo>
                    <a:pt x="49260" y="850900"/>
                  </a:lnTo>
                  <a:lnTo>
                    <a:pt x="45904" y="812800"/>
                  </a:lnTo>
                  <a:lnTo>
                    <a:pt x="48761" y="762000"/>
                  </a:lnTo>
                  <a:lnTo>
                    <a:pt x="58591" y="698500"/>
                  </a:lnTo>
                  <a:lnTo>
                    <a:pt x="75182" y="660400"/>
                  </a:lnTo>
                  <a:lnTo>
                    <a:pt x="98317" y="609600"/>
                  </a:lnTo>
                  <a:lnTo>
                    <a:pt x="127784" y="558800"/>
                  </a:lnTo>
                  <a:lnTo>
                    <a:pt x="163366" y="520700"/>
                  </a:lnTo>
                  <a:lnTo>
                    <a:pt x="198041" y="495300"/>
                  </a:lnTo>
                  <a:lnTo>
                    <a:pt x="235598" y="469900"/>
                  </a:lnTo>
                  <a:lnTo>
                    <a:pt x="275705" y="444500"/>
                  </a:lnTo>
                  <a:lnTo>
                    <a:pt x="318029" y="419100"/>
                  </a:lnTo>
                  <a:lnTo>
                    <a:pt x="362236" y="406400"/>
                  </a:lnTo>
                  <a:lnTo>
                    <a:pt x="733816" y="406400"/>
                  </a:lnTo>
                  <a:lnTo>
                    <a:pt x="750118" y="393700"/>
                  </a:lnTo>
                  <a:lnTo>
                    <a:pt x="638577" y="393700"/>
                  </a:lnTo>
                  <a:lnTo>
                    <a:pt x="632650" y="381000"/>
                  </a:lnTo>
                  <a:lnTo>
                    <a:pt x="628692" y="381000"/>
                  </a:lnTo>
                  <a:lnTo>
                    <a:pt x="543327" y="355600"/>
                  </a:lnTo>
                  <a:close/>
                </a:path>
                <a:path w="2682875" h="1651000">
                  <a:moveTo>
                    <a:pt x="733816" y="406400"/>
                  </a:moveTo>
                  <a:lnTo>
                    <a:pt x="535206" y="406400"/>
                  </a:lnTo>
                  <a:lnTo>
                    <a:pt x="612190" y="431800"/>
                  </a:lnTo>
                  <a:lnTo>
                    <a:pt x="680108" y="431800"/>
                  </a:lnTo>
                  <a:lnTo>
                    <a:pt x="717514" y="419100"/>
                  </a:lnTo>
                  <a:lnTo>
                    <a:pt x="733816" y="406400"/>
                  </a:lnTo>
                  <a:close/>
                </a:path>
                <a:path w="2682875" h="1651000">
                  <a:moveTo>
                    <a:pt x="1307998" y="0"/>
                  </a:moveTo>
                  <a:lnTo>
                    <a:pt x="1201375" y="0"/>
                  </a:lnTo>
                  <a:lnTo>
                    <a:pt x="1105543" y="25400"/>
                  </a:lnTo>
                  <a:lnTo>
                    <a:pt x="1014568" y="50800"/>
                  </a:lnTo>
                  <a:lnTo>
                    <a:pt x="971427" y="76200"/>
                  </a:lnTo>
                  <a:lnTo>
                    <a:pt x="930128" y="101600"/>
                  </a:lnTo>
                  <a:lnTo>
                    <a:pt x="892101" y="127000"/>
                  </a:lnTo>
                  <a:lnTo>
                    <a:pt x="856892" y="165100"/>
                  </a:lnTo>
                  <a:lnTo>
                    <a:pt x="824633" y="190500"/>
                  </a:lnTo>
                  <a:lnTo>
                    <a:pt x="795457" y="228600"/>
                  </a:lnTo>
                  <a:lnTo>
                    <a:pt x="769498" y="266700"/>
                  </a:lnTo>
                  <a:lnTo>
                    <a:pt x="746887" y="317500"/>
                  </a:lnTo>
                  <a:lnTo>
                    <a:pt x="727757" y="355600"/>
                  </a:lnTo>
                  <a:lnTo>
                    <a:pt x="717906" y="368300"/>
                  </a:lnTo>
                  <a:lnTo>
                    <a:pt x="698227" y="381000"/>
                  </a:lnTo>
                  <a:lnTo>
                    <a:pt x="672717" y="381000"/>
                  </a:lnTo>
                  <a:lnTo>
                    <a:pt x="645373" y="393700"/>
                  </a:lnTo>
                  <a:lnTo>
                    <a:pt x="750118" y="393700"/>
                  </a:lnTo>
                  <a:lnTo>
                    <a:pt x="770447" y="368300"/>
                  </a:lnTo>
                  <a:lnTo>
                    <a:pt x="790232" y="330200"/>
                  </a:lnTo>
                  <a:lnTo>
                    <a:pt x="813738" y="292100"/>
                  </a:lnTo>
                  <a:lnTo>
                    <a:pt x="840731" y="254000"/>
                  </a:lnTo>
                  <a:lnTo>
                    <a:pt x="870978" y="215900"/>
                  </a:lnTo>
                  <a:lnTo>
                    <a:pt x="904246" y="177800"/>
                  </a:lnTo>
                  <a:lnTo>
                    <a:pt x="940302" y="152400"/>
                  </a:lnTo>
                  <a:lnTo>
                    <a:pt x="978913" y="127000"/>
                  </a:lnTo>
                  <a:lnTo>
                    <a:pt x="1019846" y="101600"/>
                  </a:lnTo>
                  <a:lnTo>
                    <a:pt x="1062867" y="76200"/>
                  </a:lnTo>
                  <a:lnTo>
                    <a:pt x="1154243" y="50800"/>
                  </a:lnTo>
                  <a:lnTo>
                    <a:pt x="1496780" y="50800"/>
                  </a:lnTo>
                  <a:lnTo>
                    <a:pt x="1451627" y="38100"/>
                  </a:lnTo>
                  <a:lnTo>
                    <a:pt x="1404944" y="12700"/>
                  </a:lnTo>
                  <a:lnTo>
                    <a:pt x="1356983" y="12700"/>
                  </a:lnTo>
                  <a:lnTo>
                    <a:pt x="1307998" y="0"/>
                  </a:lnTo>
                  <a:close/>
                </a:path>
                <a:path w="2682875" h="1651000">
                  <a:moveTo>
                    <a:pt x="1496780" y="50800"/>
                  </a:moveTo>
                  <a:lnTo>
                    <a:pt x="1357997" y="50800"/>
                  </a:lnTo>
                  <a:lnTo>
                    <a:pt x="1452952" y="76200"/>
                  </a:lnTo>
                  <a:lnTo>
                    <a:pt x="1497854" y="101600"/>
                  </a:lnTo>
                  <a:lnTo>
                    <a:pt x="1540625" y="127000"/>
                  </a:lnTo>
                  <a:lnTo>
                    <a:pt x="1580955" y="152400"/>
                  </a:lnTo>
                  <a:lnTo>
                    <a:pt x="1618532" y="190500"/>
                  </a:lnTo>
                  <a:lnTo>
                    <a:pt x="1653047" y="215900"/>
                  </a:lnTo>
                  <a:lnTo>
                    <a:pt x="1684189" y="266700"/>
                  </a:lnTo>
                  <a:lnTo>
                    <a:pt x="1713511" y="279400"/>
                  </a:lnTo>
                  <a:lnTo>
                    <a:pt x="1757786" y="304800"/>
                  </a:lnTo>
                  <a:lnTo>
                    <a:pt x="1806392" y="317500"/>
                  </a:lnTo>
                  <a:lnTo>
                    <a:pt x="1904821" y="317500"/>
                  </a:lnTo>
                  <a:lnTo>
                    <a:pt x="1939557" y="304800"/>
                  </a:lnTo>
                  <a:lnTo>
                    <a:pt x="2266105" y="304800"/>
                  </a:lnTo>
                  <a:lnTo>
                    <a:pt x="2244142" y="292100"/>
                  </a:lnTo>
                  <a:lnTo>
                    <a:pt x="2199007" y="279400"/>
                  </a:lnTo>
                  <a:lnTo>
                    <a:pt x="1848708" y="279400"/>
                  </a:lnTo>
                  <a:lnTo>
                    <a:pt x="1811450" y="266700"/>
                  </a:lnTo>
                  <a:lnTo>
                    <a:pt x="1772180" y="254000"/>
                  </a:lnTo>
                  <a:lnTo>
                    <a:pt x="1739331" y="241300"/>
                  </a:lnTo>
                  <a:lnTo>
                    <a:pt x="1721340" y="228600"/>
                  </a:lnTo>
                  <a:lnTo>
                    <a:pt x="1690700" y="190500"/>
                  </a:lnTo>
                  <a:lnTo>
                    <a:pt x="1657008" y="165100"/>
                  </a:lnTo>
                  <a:lnTo>
                    <a:pt x="1620516" y="127000"/>
                  </a:lnTo>
                  <a:lnTo>
                    <a:pt x="1581478" y="101600"/>
                  </a:lnTo>
                  <a:lnTo>
                    <a:pt x="1540148" y="76200"/>
                  </a:lnTo>
                  <a:lnTo>
                    <a:pt x="1496780" y="50800"/>
                  </a:lnTo>
                  <a:close/>
                </a:path>
                <a:path w="2682875" h="1651000">
                  <a:moveTo>
                    <a:pt x="2152809" y="266700"/>
                  </a:moveTo>
                  <a:lnTo>
                    <a:pt x="1896639" y="266700"/>
                  </a:lnTo>
                  <a:lnTo>
                    <a:pt x="1859859" y="279400"/>
                  </a:lnTo>
                  <a:lnTo>
                    <a:pt x="2199007" y="279400"/>
                  </a:lnTo>
                  <a:lnTo>
                    <a:pt x="2152809" y="266700"/>
                  </a:lnTo>
                  <a:close/>
                </a:path>
                <a:path w="2682875" h="1651000">
                  <a:moveTo>
                    <a:pt x="2057799" y="254000"/>
                  </a:moveTo>
                  <a:lnTo>
                    <a:pt x="1971480" y="254000"/>
                  </a:lnTo>
                  <a:lnTo>
                    <a:pt x="1933890" y="266700"/>
                  </a:lnTo>
                  <a:lnTo>
                    <a:pt x="2105691" y="266700"/>
                  </a:lnTo>
                  <a:lnTo>
                    <a:pt x="2057799" y="254000"/>
                  </a:lnTo>
                  <a:close/>
                </a:path>
              </a:pathLst>
            </a:custGeom>
            <a:solidFill>
              <a:srgbClr val="2B0A71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317368" y="3500364"/>
              <a:ext cx="2636401" cy="16118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23986" y="2893971"/>
              <a:ext cx="1219835" cy="754380"/>
            </a:xfrm>
            <a:custGeom>
              <a:avLst/>
              <a:gdLst/>
              <a:ahLst/>
              <a:cxnLst/>
              <a:rect l="l" t="t" r="r" b="b"/>
              <a:pathLst>
                <a:path w="1219834" h="754379">
                  <a:moveTo>
                    <a:pt x="305750" y="568966"/>
                  </a:moveTo>
                  <a:lnTo>
                    <a:pt x="241113" y="568966"/>
                  </a:lnTo>
                  <a:lnTo>
                    <a:pt x="259026" y="571090"/>
                  </a:lnTo>
                  <a:lnTo>
                    <a:pt x="276165" y="576199"/>
                  </a:lnTo>
                  <a:lnTo>
                    <a:pt x="289482" y="582404"/>
                  </a:lnTo>
                  <a:lnTo>
                    <a:pt x="295928" y="587814"/>
                  </a:lnTo>
                  <a:lnTo>
                    <a:pt x="309533" y="622085"/>
                  </a:lnTo>
                  <a:lnTo>
                    <a:pt x="328514" y="653842"/>
                  </a:lnTo>
                  <a:lnTo>
                    <a:pt x="380522" y="706889"/>
                  </a:lnTo>
                  <a:lnTo>
                    <a:pt x="413039" y="727146"/>
                  </a:lnTo>
                  <a:lnTo>
                    <a:pt x="485035" y="750745"/>
                  </a:lnTo>
                  <a:lnTo>
                    <a:pt x="523512" y="753757"/>
                  </a:lnTo>
                  <a:lnTo>
                    <a:pt x="526716" y="753736"/>
                  </a:lnTo>
                  <a:lnTo>
                    <a:pt x="568202" y="749607"/>
                  </a:lnTo>
                  <a:lnTo>
                    <a:pt x="608052" y="738552"/>
                  </a:lnTo>
                  <a:lnTo>
                    <a:pt x="620043" y="732878"/>
                  </a:lnTo>
                  <a:lnTo>
                    <a:pt x="523415" y="732867"/>
                  </a:lnTo>
                  <a:lnTo>
                    <a:pt x="476977" y="727865"/>
                  </a:lnTo>
                  <a:lnTo>
                    <a:pt x="433419" y="713472"/>
                  </a:lnTo>
                  <a:lnTo>
                    <a:pt x="394185" y="690681"/>
                  </a:lnTo>
                  <a:lnTo>
                    <a:pt x="360622" y="660474"/>
                  </a:lnTo>
                  <a:lnTo>
                    <a:pt x="334076" y="623833"/>
                  </a:lnTo>
                  <a:lnTo>
                    <a:pt x="315896" y="581741"/>
                  </a:lnTo>
                  <a:lnTo>
                    <a:pt x="305750" y="568966"/>
                  </a:lnTo>
                  <a:close/>
                </a:path>
                <a:path w="1219834" h="754379">
                  <a:moveTo>
                    <a:pt x="748060" y="633394"/>
                  </a:moveTo>
                  <a:lnTo>
                    <a:pt x="744773" y="633394"/>
                  </a:lnTo>
                  <a:lnTo>
                    <a:pt x="723409" y="640783"/>
                  </a:lnTo>
                  <a:lnTo>
                    <a:pt x="697336" y="657076"/>
                  </a:lnTo>
                  <a:lnTo>
                    <a:pt x="675191" y="673460"/>
                  </a:lnTo>
                  <a:lnTo>
                    <a:pt x="665613" y="681120"/>
                  </a:lnTo>
                  <a:lnTo>
                    <a:pt x="634778" y="702908"/>
                  </a:lnTo>
                  <a:lnTo>
                    <a:pt x="600736" y="719009"/>
                  </a:lnTo>
                  <a:lnTo>
                    <a:pt x="564341" y="729102"/>
                  </a:lnTo>
                  <a:lnTo>
                    <a:pt x="526444" y="732867"/>
                  </a:lnTo>
                  <a:lnTo>
                    <a:pt x="523512" y="732878"/>
                  </a:lnTo>
                  <a:lnTo>
                    <a:pt x="620065" y="732867"/>
                  </a:lnTo>
                  <a:lnTo>
                    <a:pt x="645330" y="720913"/>
                  </a:lnTo>
                  <a:lnTo>
                    <a:pt x="679099" y="697036"/>
                  </a:lnTo>
                  <a:lnTo>
                    <a:pt x="697195" y="682758"/>
                  </a:lnTo>
                  <a:lnTo>
                    <a:pt x="715983" y="669592"/>
                  </a:lnTo>
                  <a:lnTo>
                    <a:pt x="732423" y="659511"/>
                  </a:lnTo>
                  <a:lnTo>
                    <a:pt x="743474" y="654493"/>
                  </a:lnTo>
                  <a:lnTo>
                    <a:pt x="784753" y="654493"/>
                  </a:lnTo>
                  <a:lnTo>
                    <a:pt x="753369" y="635949"/>
                  </a:lnTo>
                  <a:lnTo>
                    <a:pt x="750961" y="634252"/>
                  </a:lnTo>
                  <a:lnTo>
                    <a:pt x="748060" y="633394"/>
                  </a:lnTo>
                  <a:close/>
                </a:path>
                <a:path w="1219834" h="754379">
                  <a:moveTo>
                    <a:pt x="784753" y="654493"/>
                  </a:moveTo>
                  <a:lnTo>
                    <a:pt x="743474" y="654493"/>
                  </a:lnTo>
                  <a:lnTo>
                    <a:pt x="783332" y="677736"/>
                  </a:lnTo>
                  <a:lnTo>
                    <a:pt x="825960" y="694570"/>
                  </a:lnTo>
                  <a:lnTo>
                    <a:pt x="870765" y="704807"/>
                  </a:lnTo>
                  <a:lnTo>
                    <a:pt x="917155" y="708261"/>
                  </a:lnTo>
                  <a:lnTo>
                    <a:pt x="921218" y="708229"/>
                  </a:lnTo>
                  <a:lnTo>
                    <a:pt x="970121" y="703718"/>
                  </a:lnTo>
                  <a:lnTo>
                    <a:pt x="1016438" y="691893"/>
                  </a:lnTo>
                  <a:lnTo>
                    <a:pt x="1026990" y="687361"/>
                  </a:lnTo>
                  <a:lnTo>
                    <a:pt x="920956" y="687361"/>
                  </a:lnTo>
                  <a:lnTo>
                    <a:pt x="876073" y="684484"/>
                  </a:lnTo>
                  <a:lnTo>
                    <a:pt x="832788" y="674832"/>
                  </a:lnTo>
                  <a:lnTo>
                    <a:pt x="791691" y="658592"/>
                  </a:lnTo>
                  <a:lnTo>
                    <a:pt x="784753" y="654493"/>
                  </a:lnTo>
                  <a:close/>
                </a:path>
                <a:path w="1219834" h="754379">
                  <a:moveTo>
                    <a:pt x="1026980" y="137618"/>
                  </a:moveTo>
                  <a:lnTo>
                    <a:pt x="917647" y="137618"/>
                  </a:lnTo>
                  <a:lnTo>
                    <a:pt x="967530" y="141996"/>
                  </a:lnTo>
                  <a:lnTo>
                    <a:pt x="1014617" y="154615"/>
                  </a:lnTo>
                  <a:lnTo>
                    <a:pt x="1058108" y="174703"/>
                  </a:lnTo>
                  <a:lnTo>
                    <a:pt x="1097202" y="201488"/>
                  </a:lnTo>
                  <a:lnTo>
                    <a:pt x="1131100" y="234199"/>
                  </a:lnTo>
                  <a:lnTo>
                    <a:pt x="1159000" y="272065"/>
                  </a:lnTo>
                  <a:lnTo>
                    <a:pt x="1180103" y="314312"/>
                  </a:lnTo>
                  <a:lnTo>
                    <a:pt x="1193609" y="360170"/>
                  </a:lnTo>
                  <a:lnTo>
                    <a:pt x="1198717" y="408867"/>
                  </a:lnTo>
                  <a:lnTo>
                    <a:pt x="1195604" y="453438"/>
                  </a:lnTo>
                  <a:lnTo>
                    <a:pt x="1185473" y="495834"/>
                  </a:lnTo>
                  <a:lnTo>
                    <a:pt x="1168901" y="535477"/>
                  </a:lnTo>
                  <a:lnTo>
                    <a:pt x="1146464" y="571790"/>
                  </a:lnTo>
                  <a:lnTo>
                    <a:pt x="1118739" y="604193"/>
                  </a:lnTo>
                  <a:lnTo>
                    <a:pt x="1086302" y="632110"/>
                  </a:lnTo>
                  <a:lnTo>
                    <a:pt x="1049728" y="654963"/>
                  </a:lnTo>
                  <a:lnTo>
                    <a:pt x="1009595" y="672175"/>
                  </a:lnTo>
                  <a:lnTo>
                    <a:pt x="966479" y="683166"/>
                  </a:lnTo>
                  <a:lnTo>
                    <a:pt x="920956" y="687361"/>
                  </a:lnTo>
                  <a:lnTo>
                    <a:pt x="1026990" y="687361"/>
                  </a:lnTo>
                  <a:lnTo>
                    <a:pt x="1098838" y="648788"/>
                  </a:lnTo>
                  <a:lnTo>
                    <a:pt x="1133682" y="618752"/>
                  </a:lnTo>
                  <a:lnTo>
                    <a:pt x="1163464" y="583888"/>
                  </a:lnTo>
                  <a:lnTo>
                    <a:pt x="1187564" y="544819"/>
                  </a:lnTo>
                  <a:lnTo>
                    <a:pt x="1205364" y="502166"/>
                  </a:lnTo>
                  <a:lnTo>
                    <a:pt x="1216244" y="456550"/>
                  </a:lnTo>
                  <a:lnTo>
                    <a:pt x="1219585" y="408594"/>
                  </a:lnTo>
                  <a:lnTo>
                    <a:pt x="1215316" y="362286"/>
                  </a:lnTo>
                  <a:lnTo>
                    <a:pt x="1203905" y="317806"/>
                  </a:lnTo>
                  <a:lnTo>
                    <a:pt x="1185633" y="275805"/>
                  </a:lnTo>
                  <a:lnTo>
                    <a:pt x="1160784" y="236932"/>
                  </a:lnTo>
                  <a:lnTo>
                    <a:pt x="1129640" y="201836"/>
                  </a:lnTo>
                  <a:lnTo>
                    <a:pt x="1092771" y="171461"/>
                  </a:lnTo>
                  <a:lnTo>
                    <a:pt x="1052027" y="147483"/>
                  </a:lnTo>
                  <a:lnTo>
                    <a:pt x="1026980" y="137618"/>
                  </a:lnTo>
                  <a:close/>
                </a:path>
                <a:path w="1219834" h="754379">
                  <a:moveTo>
                    <a:pt x="206590" y="161262"/>
                  </a:moveTo>
                  <a:lnTo>
                    <a:pt x="165533" y="165723"/>
                  </a:lnTo>
                  <a:lnTo>
                    <a:pt x="126729" y="177770"/>
                  </a:lnTo>
                  <a:lnTo>
                    <a:pt x="91081" y="197020"/>
                  </a:lnTo>
                  <a:lnTo>
                    <a:pt x="59495" y="223092"/>
                  </a:lnTo>
                  <a:lnTo>
                    <a:pt x="33613" y="254703"/>
                  </a:lnTo>
                  <a:lnTo>
                    <a:pt x="14826" y="290122"/>
                  </a:lnTo>
                  <a:lnTo>
                    <a:pt x="3500" y="328453"/>
                  </a:lnTo>
                  <a:lnTo>
                    <a:pt x="0" y="368805"/>
                  </a:lnTo>
                  <a:lnTo>
                    <a:pt x="4464" y="408594"/>
                  </a:lnTo>
                  <a:lnTo>
                    <a:pt x="16610" y="446496"/>
                  </a:lnTo>
                  <a:lnTo>
                    <a:pt x="36012" y="481228"/>
                  </a:lnTo>
                  <a:lnTo>
                    <a:pt x="62301" y="512047"/>
                  </a:lnTo>
                  <a:lnTo>
                    <a:pt x="94656" y="537656"/>
                  </a:lnTo>
                  <a:lnTo>
                    <a:pt x="131016" y="556276"/>
                  </a:lnTo>
                  <a:lnTo>
                    <a:pt x="170416" y="567506"/>
                  </a:lnTo>
                  <a:lnTo>
                    <a:pt x="211888" y="570945"/>
                  </a:lnTo>
                  <a:lnTo>
                    <a:pt x="220035" y="570841"/>
                  </a:lnTo>
                  <a:lnTo>
                    <a:pt x="228254" y="570265"/>
                  </a:lnTo>
                  <a:lnTo>
                    <a:pt x="237741" y="569061"/>
                  </a:lnTo>
                  <a:lnTo>
                    <a:pt x="239353" y="568966"/>
                  </a:lnTo>
                  <a:lnTo>
                    <a:pt x="305750" y="568966"/>
                  </a:lnTo>
                  <a:lnTo>
                    <a:pt x="304729" y="567680"/>
                  </a:lnTo>
                  <a:lnTo>
                    <a:pt x="284653" y="557094"/>
                  </a:lnTo>
                  <a:lnTo>
                    <a:pt x="261503" y="550420"/>
                  </a:lnTo>
                  <a:lnTo>
                    <a:pt x="258582" y="550087"/>
                  </a:lnTo>
                  <a:lnTo>
                    <a:pt x="208992" y="550077"/>
                  </a:lnTo>
                  <a:lnTo>
                    <a:pt x="159634" y="543591"/>
                  </a:lnTo>
                  <a:lnTo>
                    <a:pt x="115013" y="525265"/>
                  </a:lnTo>
                  <a:lnTo>
                    <a:pt x="77018" y="496853"/>
                  </a:lnTo>
                  <a:lnTo>
                    <a:pt x="47455" y="460100"/>
                  </a:lnTo>
                  <a:lnTo>
                    <a:pt x="28133" y="416748"/>
                  </a:lnTo>
                  <a:lnTo>
                    <a:pt x="20858" y="368543"/>
                  </a:lnTo>
                  <a:lnTo>
                    <a:pt x="24007" y="332354"/>
                  </a:lnTo>
                  <a:lnTo>
                    <a:pt x="51042" y="266192"/>
                  </a:lnTo>
                  <a:lnTo>
                    <a:pt x="102729" y="214342"/>
                  </a:lnTo>
                  <a:lnTo>
                    <a:pt x="169839" y="186153"/>
                  </a:lnTo>
                  <a:lnTo>
                    <a:pt x="206862" y="182130"/>
                  </a:lnTo>
                  <a:lnTo>
                    <a:pt x="339811" y="182130"/>
                  </a:lnTo>
                  <a:lnTo>
                    <a:pt x="341061" y="181393"/>
                  </a:lnTo>
                  <a:lnTo>
                    <a:pt x="344869" y="176476"/>
                  </a:lnTo>
                  <a:lnTo>
                    <a:pt x="290336" y="176476"/>
                  </a:lnTo>
                  <a:lnTo>
                    <a:pt x="287645" y="176088"/>
                  </a:lnTo>
                  <a:lnTo>
                    <a:pt x="285844" y="175397"/>
                  </a:lnTo>
                  <a:lnTo>
                    <a:pt x="266673" y="169033"/>
                  </a:lnTo>
                  <a:lnTo>
                    <a:pt x="247034" y="164536"/>
                  </a:lnTo>
                  <a:lnTo>
                    <a:pt x="226987" y="161936"/>
                  </a:lnTo>
                  <a:lnTo>
                    <a:pt x="206590" y="161262"/>
                  </a:lnTo>
                  <a:close/>
                </a:path>
                <a:path w="1219834" h="754379">
                  <a:moveTo>
                    <a:pt x="241113" y="548098"/>
                  </a:moveTo>
                  <a:lnTo>
                    <a:pt x="238474" y="548098"/>
                  </a:lnTo>
                  <a:lnTo>
                    <a:pt x="235971" y="548245"/>
                  </a:lnTo>
                  <a:lnTo>
                    <a:pt x="226401" y="549459"/>
                  </a:lnTo>
                  <a:lnTo>
                    <a:pt x="218977" y="549983"/>
                  </a:lnTo>
                  <a:lnTo>
                    <a:pt x="209072" y="550087"/>
                  </a:lnTo>
                  <a:lnTo>
                    <a:pt x="258582" y="550087"/>
                  </a:lnTo>
                  <a:lnTo>
                    <a:pt x="241113" y="548098"/>
                  </a:lnTo>
                  <a:close/>
                </a:path>
                <a:path w="1219834" h="754379">
                  <a:moveTo>
                    <a:pt x="339811" y="182130"/>
                  </a:moveTo>
                  <a:lnTo>
                    <a:pt x="206862" y="182130"/>
                  </a:lnTo>
                  <a:lnTo>
                    <a:pt x="225254" y="182769"/>
                  </a:lnTo>
                  <a:lnTo>
                    <a:pt x="243339" y="185109"/>
                  </a:lnTo>
                  <a:lnTo>
                    <a:pt x="261057" y="189145"/>
                  </a:lnTo>
                  <a:lnTo>
                    <a:pt x="278347" y="194873"/>
                  </a:lnTo>
                  <a:lnTo>
                    <a:pt x="282598" y="196517"/>
                  </a:lnTo>
                  <a:lnTo>
                    <a:pt x="287666" y="197344"/>
                  </a:lnTo>
                  <a:lnTo>
                    <a:pt x="293436" y="197344"/>
                  </a:lnTo>
                  <a:lnTo>
                    <a:pt x="309227" y="195513"/>
                  </a:lnTo>
                  <a:lnTo>
                    <a:pt x="326236" y="190136"/>
                  </a:lnTo>
                  <a:lnTo>
                    <a:pt x="339811" y="182130"/>
                  </a:lnTo>
                  <a:close/>
                </a:path>
                <a:path w="1219834" h="754379">
                  <a:moveTo>
                    <a:pt x="572097" y="0"/>
                  </a:moveTo>
                  <a:lnTo>
                    <a:pt x="529681" y="3384"/>
                  </a:lnTo>
                  <a:lnTo>
                    <a:pt x="492080" y="12330"/>
                  </a:lnTo>
                  <a:lnTo>
                    <a:pt x="456319" y="26705"/>
                  </a:lnTo>
                  <a:lnTo>
                    <a:pt x="422908" y="46344"/>
                  </a:lnTo>
                  <a:lnTo>
                    <a:pt x="368128" y="97461"/>
                  </a:lnTo>
                  <a:lnTo>
                    <a:pt x="330900" y="161796"/>
                  </a:lnTo>
                  <a:lnTo>
                    <a:pt x="326414" y="166417"/>
                  </a:lnTo>
                  <a:lnTo>
                    <a:pt x="317465" y="171205"/>
                  </a:lnTo>
                  <a:lnTo>
                    <a:pt x="305867" y="174958"/>
                  </a:lnTo>
                  <a:lnTo>
                    <a:pt x="293436" y="176476"/>
                  </a:lnTo>
                  <a:lnTo>
                    <a:pt x="344869" y="176476"/>
                  </a:lnTo>
                  <a:lnTo>
                    <a:pt x="350303" y="169460"/>
                  </a:lnTo>
                  <a:lnTo>
                    <a:pt x="371924" y="127647"/>
                  </a:lnTo>
                  <a:lnTo>
                    <a:pt x="400906" y="91676"/>
                  </a:lnTo>
                  <a:lnTo>
                    <a:pt x="436171" y="62283"/>
                  </a:lnTo>
                  <a:lnTo>
                    <a:pt x="476641" y="40200"/>
                  </a:lnTo>
                  <a:lnTo>
                    <a:pt x="521238" y="26161"/>
                  </a:lnTo>
                  <a:lnTo>
                    <a:pt x="568883" y="20899"/>
                  </a:lnTo>
                  <a:lnTo>
                    <a:pt x="569951" y="20878"/>
                  </a:lnTo>
                  <a:lnTo>
                    <a:pt x="673447" y="20878"/>
                  </a:lnTo>
                  <a:lnTo>
                    <a:pt x="668331" y="18290"/>
                  </a:lnTo>
                  <a:lnTo>
                    <a:pt x="621396" y="4676"/>
                  </a:lnTo>
                  <a:lnTo>
                    <a:pt x="572097" y="0"/>
                  </a:lnTo>
                  <a:close/>
                </a:path>
                <a:path w="1219834" h="754379">
                  <a:moveTo>
                    <a:pt x="673447" y="20878"/>
                  </a:moveTo>
                  <a:lnTo>
                    <a:pt x="572097" y="20878"/>
                  </a:lnTo>
                  <a:lnTo>
                    <a:pt x="617452" y="25176"/>
                  </a:lnTo>
                  <a:lnTo>
                    <a:pt x="660626" y="37688"/>
                  </a:lnTo>
                  <a:lnTo>
                    <a:pt x="700489" y="57844"/>
                  </a:lnTo>
                  <a:lnTo>
                    <a:pt x="735912" y="85072"/>
                  </a:lnTo>
                  <a:lnTo>
                    <a:pt x="765767" y="118802"/>
                  </a:lnTo>
                  <a:lnTo>
                    <a:pt x="779100" y="129585"/>
                  </a:lnTo>
                  <a:lnTo>
                    <a:pt x="799230" y="138392"/>
                  </a:lnTo>
                  <a:lnTo>
                    <a:pt x="821330" y="144330"/>
                  </a:lnTo>
                  <a:lnTo>
                    <a:pt x="840571" y="146508"/>
                  </a:lnTo>
                  <a:lnTo>
                    <a:pt x="844309" y="146508"/>
                  </a:lnTo>
                  <a:lnTo>
                    <a:pt x="847649" y="146173"/>
                  </a:lnTo>
                  <a:lnTo>
                    <a:pt x="850487" y="145492"/>
                  </a:lnTo>
                  <a:lnTo>
                    <a:pt x="866082" y="142223"/>
                  </a:lnTo>
                  <a:lnTo>
                    <a:pt x="881876" y="139819"/>
                  </a:lnTo>
                  <a:lnTo>
                    <a:pt x="897815" y="138288"/>
                  </a:lnTo>
                  <a:lnTo>
                    <a:pt x="913846" y="137639"/>
                  </a:lnTo>
                  <a:lnTo>
                    <a:pt x="1026980" y="137618"/>
                  </a:lnTo>
                  <a:lnTo>
                    <a:pt x="1008112" y="130187"/>
                  </a:lnTo>
                  <a:lnTo>
                    <a:pt x="987698" y="125640"/>
                  </a:lnTo>
                  <a:lnTo>
                    <a:pt x="840571" y="125640"/>
                  </a:lnTo>
                  <a:lnTo>
                    <a:pt x="823631" y="123565"/>
                  </a:lnTo>
                  <a:lnTo>
                    <a:pt x="805775" y="118517"/>
                  </a:lnTo>
                  <a:lnTo>
                    <a:pt x="790838" y="112255"/>
                  </a:lnTo>
                  <a:lnTo>
                    <a:pt x="782656" y="106541"/>
                  </a:lnTo>
                  <a:lnTo>
                    <a:pt x="750189" y="69844"/>
                  </a:lnTo>
                  <a:lnTo>
                    <a:pt x="711633" y="40200"/>
                  </a:lnTo>
                  <a:lnTo>
                    <a:pt x="673447" y="20878"/>
                  </a:lnTo>
                  <a:close/>
                </a:path>
                <a:path w="1219834" h="754379">
                  <a:moveTo>
                    <a:pt x="913574" y="116771"/>
                  </a:moveTo>
                  <a:lnTo>
                    <a:pt x="862360" y="121686"/>
                  </a:lnTo>
                  <a:lnTo>
                    <a:pt x="844780" y="125399"/>
                  </a:lnTo>
                  <a:lnTo>
                    <a:pt x="843199" y="125640"/>
                  </a:lnTo>
                  <a:lnTo>
                    <a:pt x="987698" y="125640"/>
                  </a:lnTo>
                  <a:lnTo>
                    <a:pt x="961727" y="119855"/>
                  </a:lnTo>
                  <a:lnTo>
                    <a:pt x="913574" y="116771"/>
                  </a:lnTo>
                  <a:close/>
                </a:path>
              </a:pathLst>
            </a:custGeom>
            <a:solidFill>
              <a:srgbClr val="2B0A71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52958" y="2895587"/>
              <a:ext cx="1198727" cy="73285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54513" y="2766413"/>
              <a:ext cx="1050290" cy="2310130"/>
            </a:xfrm>
            <a:custGeom>
              <a:avLst/>
              <a:gdLst/>
              <a:ahLst/>
              <a:cxnLst/>
              <a:rect l="l" t="t" r="r" b="b"/>
              <a:pathLst>
                <a:path w="1050290" h="2310129">
                  <a:moveTo>
                    <a:pt x="1010157" y="1062396"/>
                  </a:moveTo>
                  <a:lnTo>
                    <a:pt x="625479" y="1062396"/>
                  </a:lnTo>
                  <a:lnTo>
                    <a:pt x="608396" y="1082611"/>
                  </a:lnTo>
                  <a:lnTo>
                    <a:pt x="585017" y="1108372"/>
                  </a:lnTo>
                  <a:lnTo>
                    <a:pt x="557751" y="1139881"/>
                  </a:lnTo>
                  <a:lnTo>
                    <a:pt x="529011" y="1177341"/>
                  </a:lnTo>
                  <a:lnTo>
                    <a:pt x="501207" y="1220953"/>
                  </a:lnTo>
                  <a:lnTo>
                    <a:pt x="476751" y="1270922"/>
                  </a:lnTo>
                  <a:lnTo>
                    <a:pt x="458054" y="1327447"/>
                  </a:lnTo>
                  <a:lnTo>
                    <a:pt x="447526" y="1390732"/>
                  </a:lnTo>
                  <a:lnTo>
                    <a:pt x="448896" y="1426774"/>
                  </a:lnTo>
                  <a:lnTo>
                    <a:pt x="457535" y="1471070"/>
                  </a:lnTo>
                  <a:lnTo>
                    <a:pt x="472282" y="1521961"/>
                  </a:lnTo>
                  <a:lnTo>
                    <a:pt x="491977" y="1577788"/>
                  </a:lnTo>
                  <a:lnTo>
                    <a:pt x="515460" y="1636890"/>
                  </a:lnTo>
                  <a:lnTo>
                    <a:pt x="541568" y="1697608"/>
                  </a:lnTo>
                  <a:lnTo>
                    <a:pt x="569142" y="1758284"/>
                  </a:lnTo>
                  <a:lnTo>
                    <a:pt x="597020" y="1817256"/>
                  </a:lnTo>
                  <a:lnTo>
                    <a:pt x="624043" y="1872865"/>
                  </a:lnTo>
                  <a:lnTo>
                    <a:pt x="649048" y="1923453"/>
                  </a:lnTo>
                  <a:lnTo>
                    <a:pt x="670876" y="1967358"/>
                  </a:lnTo>
                  <a:lnTo>
                    <a:pt x="688366" y="2002922"/>
                  </a:lnTo>
                  <a:lnTo>
                    <a:pt x="700356" y="2028485"/>
                  </a:lnTo>
                  <a:lnTo>
                    <a:pt x="705686" y="2042388"/>
                  </a:lnTo>
                  <a:lnTo>
                    <a:pt x="699601" y="2068251"/>
                  </a:lnTo>
                  <a:lnTo>
                    <a:pt x="678759" y="2107273"/>
                  </a:lnTo>
                  <a:lnTo>
                    <a:pt x="650537" y="2154232"/>
                  </a:lnTo>
                  <a:lnTo>
                    <a:pt x="622317" y="2203907"/>
                  </a:lnTo>
                  <a:lnTo>
                    <a:pt x="601477" y="2251075"/>
                  </a:lnTo>
                  <a:lnTo>
                    <a:pt x="595396" y="2290516"/>
                  </a:lnTo>
                  <a:lnTo>
                    <a:pt x="605089" y="2310033"/>
                  </a:lnTo>
                  <a:lnTo>
                    <a:pt x="650228" y="2283621"/>
                  </a:lnTo>
                  <a:lnTo>
                    <a:pt x="679132" y="2251339"/>
                  </a:lnTo>
                  <a:lnTo>
                    <a:pt x="707895" y="2215437"/>
                  </a:lnTo>
                  <a:lnTo>
                    <a:pt x="733245" y="2182739"/>
                  </a:lnTo>
                  <a:lnTo>
                    <a:pt x="756854" y="2153435"/>
                  </a:lnTo>
                  <a:lnTo>
                    <a:pt x="777526" y="2129126"/>
                  </a:lnTo>
                  <a:lnTo>
                    <a:pt x="794340" y="2110270"/>
                  </a:lnTo>
                  <a:lnTo>
                    <a:pt x="806374" y="2097328"/>
                  </a:lnTo>
                  <a:lnTo>
                    <a:pt x="810657" y="2092826"/>
                  </a:lnTo>
                  <a:lnTo>
                    <a:pt x="811829" y="2086219"/>
                  </a:lnTo>
                  <a:lnTo>
                    <a:pt x="783380" y="2019823"/>
                  </a:lnTo>
                  <a:lnTo>
                    <a:pt x="739088" y="1792730"/>
                  </a:lnTo>
                  <a:lnTo>
                    <a:pt x="711008" y="1650458"/>
                  </a:lnTo>
                  <a:lnTo>
                    <a:pt x="687157" y="1533091"/>
                  </a:lnTo>
                  <a:lnTo>
                    <a:pt x="655552" y="1380711"/>
                  </a:lnTo>
                  <a:lnTo>
                    <a:pt x="661582" y="1377969"/>
                  </a:lnTo>
                  <a:lnTo>
                    <a:pt x="742256" y="1323608"/>
                  </a:lnTo>
                  <a:lnTo>
                    <a:pt x="838520" y="1250370"/>
                  </a:lnTo>
                  <a:lnTo>
                    <a:pt x="931958" y="1175102"/>
                  </a:lnTo>
                  <a:lnTo>
                    <a:pt x="984513" y="1118162"/>
                  </a:lnTo>
                  <a:lnTo>
                    <a:pt x="1010157" y="1062396"/>
                  </a:lnTo>
                  <a:close/>
                </a:path>
                <a:path w="1050290" h="2310129">
                  <a:moveTo>
                    <a:pt x="1010001" y="591824"/>
                  </a:moveTo>
                  <a:lnTo>
                    <a:pt x="711990" y="591824"/>
                  </a:lnTo>
                  <a:lnTo>
                    <a:pt x="710790" y="642438"/>
                  </a:lnTo>
                  <a:lnTo>
                    <a:pt x="706717" y="684920"/>
                  </a:lnTo>
                  <a:lnTo>
                    <a:pt x="676694" y="752131"/>
                  </a:lnTo>
                  <a:lnTo>
                    <a:pt x="644112" y="780184"/>
                  </a:lnTo>
                  <a:lnTo>
                    <a:pt x="595396" y="806750"/>
                  </a:lnTo>
                  <a:lnTo>
                    <a:pt x="592580" y="808038"/>
                  </a:lnTo>
                  <a:lnTo>
                    <a:pt x="572439" y="824426"/>
                  </a:lnTo>
                  <a:lnTo>
                    <a:pt x="549659" y="837227"/>
                  </a:lnTo>
                  <a:lnTo>
                    <a:pt x="524540" y="845985"/>
                  </a:lnTo>
                  <a:lnTo>
                    <a:pt x="497378" y="850246"/>
                  </a:lnTo>
                  <a:lnTo>
                    <a:pt x="273696" y="947457"/>
                  </a:lnTo>
                  <a:lnTo>
                    <a:pt x="222112" y="970774"/>
                  </a:lnTo>
                  <a:lnTo>
                    <a:pt x="174614" y="993135"/>
                  </a:lnTo>
                  <a:lnTo>
                    <a:pt x="132379" y="1014260"/>
                  </a:lnTo>
                  <a:lnTo>
                    <a:pt x="96584" y="1033868"/>
                  </a:lnTo>
                  <a:lnTo>
                    <a:pt x="49015" y="1067412"/>
                  </a:lnTo>
                  <a:lnTo>
                    <a:pt x="15490" y="1104927"/>
                  </a:lnTo>
                  <a:lnTo>
                    <a:pt x="765" y="1136334"/>
                  </a:lnTo>
                  <a:lnTo>
                    <a:pt x="3899" y="1169622"/>
                  </a:lnTo>
                  <a:lnTo>
                    <a:pt x="23948" y="1212779"/>
                  </a:lnTo>
                  <a:lnTo>
                    <a:pt x="41240" y="1244139"/>
                  </a:lnTo>
                  <a:lnTo>
                    <a:pt x="66309" y="1290062"/>
                  </a:lnTo>
                  <a:lnTo>
                    <a:pt x="96536" y="1345990"/>
                  </a:lnTo>
                  <a:lnTo>
                    <a:pt x="129301" y="1407364"/>
                  </a:lnTo>
                  <a:lnTo>
                    <a:pt x="161983" y="1469625"/>
                  </a:lnTo>
                  <a:lnTo>
                    <a:pt x="191963" y="1528214"/>
                  </a:lnTo>
                  <a:lnTo>
                    <a:pt x="216621" y="1578572"/>
                  </a:lnTo>
                  <a:lnTo>
                    <a:pt x="233337" y="1616140"/>
                  </a:lnTo>
                  <a:lnTo>
                    <a:pt x="242218" y="1651212"/>
                  </a:lnTo>
                  <a:lnTo>
                    <a:pt x="236859" y="1657456"/>
                  </a:lnTo>
                  <a:lnTo>
                    <a:pt x="120646" y="1684859"/>
                  </a:lnTo>
                  <a:lnTo>
                    <a:pt x="34583" y="1707470"/>
                  </a:lnTo>
                  <a:lnTo>
                    <a:pt x="0" y="1721442"/>
                  </a:lnTo>
                  <a:lnTo>
                    <a:pt x="11591" y="1732567"/>
                  </a:lnTo>
                  <a:lnTo>
                    <a:pt x="64051" y="1746637"/>
                  </a:lnTo>
                  <a:lnTo>
                    <a:pt x="325970" y="1745381"/>
                  </a:lnTo>
                  <a:lnTo>
                    <a:pt x="339183" y="1743469"/>
                  </a:lnTo>
                  <a:lnTo>
                    <a:pt x="344191" y="1735597"/>
                  </a:lnTo>
                  <a:lnTo>
                    <a:pt x="342619" y="1718563"/>
                  </a:lnTo>
                  <a:lnTo>
                    <a:pt x="336095" y="1689163"/>
                  </a:lnTo>
                  <a:lnTo>
                    <a:pt x="329321" y="1663702"/>
                  </a:lnTo>
                  <a:lnTo>
                    <a:pt x="322402" y="1638475"/>
                  </a:lnTo>
                  <a:lnTo>
                    <a:pt x="315141" y="1602234"/>
                  </a:lnTo>
                  <a:lnTo>
                    <a:pt x="307341" y="1543730"/>
                  </a:lnTo>
                  <a:lnTo>
                    <a:pt x="298808" y="1451714"/>
                  </a:lnTo>
                  <a:lnTo>
                    <a:pt x="289867" y="1368750"/>
                  </a:lnTo>
                  <a:lnTo>
                    <a:pt x="279905" y="1306534"/>
                  </a:lnTo>
                  <a:lnTo>
                    <a:pt x="271660" y="1261862"/>
                  </a:lnTo>
                  <a:lnTo>
                    <a:pt x="267870" y="1231531"/>
                  </a:lnTo>
                  <a:lnTo>
                    <a:pt x="271274" y="1212339"/>
                  </a:lnTo>
                  <a:lnTo>
                    <a:pt x="284610" y="1201083"/>
                  </a:lnTo>
                  <a:lnTo>
                    <a:pt x="324171" y="1183374"/>
                  </a:lnTo>
                  <a:lnTo>
                    <a:pt x="355422" y="1168866"/>
                  </a:lnTo>
                  <a:lnTo>
                    <a:pt x="424962" y="1139263"/>
                  </a:lnTo>
                  <a:lnTo>
                    <a:pt x="574477" y="1079792"/>
                  </a:lnTo>
                  <a:lnTo>
                    <a:pt x="612353" y="1065567"/>
                  </a:lnTo>
                  <a:lnTo>
                    <a:pt x="625479" y="1062396"/>
                  </a:lnTo>
                  <a:lnTo>
                    <a:pt x="1010157" y="1062396"/>
                  </a:lnTo>
                  <a:lnTo>
                    <a:pt x="1015452" y="1050883"/>
                  </a:lnTo>
                  <a:lnTo>
                    <a:pt x="1044042" y="944599"/>
                  </a:lnTo>
                  <a:lnTo>
                    <a:pt x="1048944" y="895068"/>
                  </a:lnTo>
                  <a:lnTo>
                    <a:pt x="1050067" y="845124"/>
                  </a:lnTo>
                  <a:lnTo>
                    <a:pt x="1047803" y="795101"/>
                  </a:lnTo>
                  <a:lnTo>
                    <a:pt x="1042541" y="745334"/>
                  </a:lnTo>
                  <a:lnTo>
                    <a:pt x="1034671" y="696155"/>
                  </a:lnTo>
                  <a:lnTo>
                    <a:pt x="1024583" y="647898"/>
                  </a:lnTo>
                  <a:lnTo>
                    <a:pt x="1012668" y="600896"/>
                  </a:lnTo>
                  <a:lnTo>
                    <a:pt x="1010001" y="591824"/>
                  </a:lnTo>
                  <a:close/>
                </a:path>
                <a:path w="1050290" h="2310129">
                  <a:moveTo>
                    <a:pt x="864103" y="199941"/>
                  </a:moveTo>
                  <a:lnTo>
                    <a:pt x="758910" y="199941"/>
                  </a:lnTo>
                  <a:lnTo>
                    <a:pt x="755509" y="250662"/>
                  </a:lnTo>
                  <a:lnTo>
                    <a:pt x="754077" y="269704"/>
                  </a:lnTo>
                  <a:lnTo>
                    <a:pt x="752973" y="279960"/>
                  </a:lnTo>
                  <a:lnTo>
                    <a:pt x="741691" y="325486"/>
                  </a:lnTo>
                  <a:lnTo>
                    <a:pt x="732755" y="367973"/>
                  </a:lnTo>
                  <a:lnTo>
                    <a:pt x="725878" y="407570"/>
                  </a:lnTo>
                  <a:lnTo>
                    <a:pt x="720775" y="444426"/>
                  </a:lnTo>
                  <a:lnTo>
                    <a:pt x="719591" y="445190"/>
                  </a:lnTo>
                  <a:lnTo>
                    <a:pt x="717183" y="446698"/>
                  </a:lnTo>
                  <a:lnTo>
                    <a:pt x="720711" y="458392"/>
                  </a:lnTo>
                  <a:lnTo>
                    <a:pt x="723330" y="470463"/>
                  </a:lnTo>
                  <a:lnTo>
                    <a:pt x="724990" y="482881"/>
                  </a:lnTo>
                  <a:lnTo>
                    <a:pt x="725644" y="495618"/>
                  </a:lnTo>
                  <a:lnTo>
                    <a:pt x="724343" y="522027"/>
                  </a:lnTo>
                  <a:lnTo>
                    <a:pt x="720030" y="547306"/>
                  </a:lnTo>
                  <a:lnTo>
                    <a:pt x="712982" y="571531"/>
                  </a:lnTo>
                  <a:lnTo>
                    <a:pt x="703477" y="594777"/>
                  </a:lnTo>
                  <a:lnTo>
                    <a:pt x="706304" y="593793"/>
                  </a:lnTo>
                  <a:lnTo>
                    <a:pt x="709079" y="592882"/>
                  </a:lnTo>
                  <a:lnTo>
                    <a:pt x="711990" y="591824"/>
                  </a:lnTo>
                  <a:lnTo>
                    <a:pt x="1010001" y="591824"/>
                  </a:lnTo>
                  <a:lnTo>
                    <a:pt x="999315" y="555484"/>
                  </a:lnTo>
                  <a:lnTo>
                    <a:pt x="984914" y="511994"/>
                  </a:lnTo>
                  <a:lnTo>
                    <a:pt x="969856" y="470760"/>
                  </a:lnTo>
                  <a:lnTo>
                    <a:pt x="965909" y="443734"/>
                  </a:lnTo>
                  <a:lnTo>
                    <a:pt x="957775" y="415455"/>
                  </a:lnTo>
                  <a:lnTo>
                    <a:pt x="944777" y="388979"/>
                  </a:lnTo>
                  <a:lnTo>
                    <a:pt x="926234" y="367360"/>
                  </a:lnTo>
                  <a:lnTo>
                    <a:pt x="910639" y="334601"/>
                  </a:lnTo>
                  <a:lnTo>
                    <a:pt x="896692" y="306838"/>
                  </a:lnTo>
                  <a:lnTo>
                    <a:pt x="884954" y="284557"/>
                  </a:lnTo>
                  <a:lnTo>
                    <a:pt x="875985" y="268243"/>
                  </a:lnTo>
                  <a:lnTo>
                    <a:pt x="870447" y="235000"/>
                  </a:lnTo>
                  <a:lnTo>
                    <a:pt x="864103" y="199941"/>
                  </a:lnTo>
                  <a:close/>
                </a:path>
                <a:path w="1050290" h="2310129">
                  <a:moveTo>
                    <a:pt x="774448" y="0"/>
                  </a:moveTo>
                  <a:lnTo>
                    <a:pt x="742302" y="6123"/>
                  </a:lnTo>
                  <a:lnTo>
                    <a:pt x="717203" y="23755"/>
                  </a:lnTo>
                  <a:lnTo>
                    <a:pt x="701792" y="51789"/>
                  </a:lnTo>
                  <a:lnTo>
                    <a:pt x="698713" y="89117"/>
                  </a:lnTo>
                  <a:lnTo>
                    <a:pt x="702550" y="119093"/>
                  </a:lnTo>
                  <a:lnTo>
                    <a:pt x="709316" y="149852"/>
                  </a:lnTo>
                  <a:lnTo>
                    <a:pt x="719947" y="177060"/>
                  </a:lnTo>
                  <a:lnTo>
                    <a:pt x="735382" y="196381"/>
                  </a:lnTo>
                  <a:lnTo>
                    <a:pt x="743046" y="202266"/>
                  </a:lnTo>
                  <a:lnTo>
                    <a:pt x="749884" y="200213"/>
                  </a:lnTo>
                  <a:lnTo>
                    <a:pt x="758910" y="199941"/>
                  </a:lnTo>
                  <a:lnTo>
                    <a:pt x="864103" y="199941"/>
                  </a:lnTo>
                  <a:lnTo>
                    <a:pt x="857367" y="164242"/>
                  </a:lnTo>
                  <a:lnTo>
                    <a:pt x="852195" y="137608"/>
                  </a:lnTo>
                  <a:lnTo>
                    <a:pt x="854854" y="128678"/>
                  </a:lnTo>
                  <a:lnTo>
                    <a:pt x="856805" y="119383"/>
                  </a:lnTo>
                  <a:lnTo>
                    <a:pt x="858005" y="109766"/>
                  </a:lnTo>
                  <a:lnTo>
                    <a:pt x="858414" y="99871"/>
                  </a:lnTo>
                  <a:lnTo>
                    <a:pt x="851816" y="60995"/>
                  </a:lnTo>
                  <a:lnTo>
                    <a:pt x="833822" y="29250"/>
                  </a:lnTo>
                  <a:lnTo>
                    <a:pt x="807133" y="7847"/>
                  </a:lnTo>
                  <a:lnTo>
                    <a:pt x="774448" y="0"/>
                  </a:lnTo>
                  <a:close/>
                </a:path>
              </a:pathLst>
            </a:custGeom>
            <a:solidFill>
              <a:srgbClr val="2B0A71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555631" y="2740722"/>
              <a:ext cx="1049655" cy="2310130"/>
            </a:xfrm>
            <a:custGeom>
              <a:avLst/>
              <a:gdLst/>
              <a:ahLst/>
              <a:cxnLst/>
              <a:rect l="l" t="t" r="r" b="b"/>
              <a:pathLst>
                <a:path w="1049655" h="2310129">
                  <a:moveTo>
                    <a:pt x="1010156" y="1062396"/>
                  </a:moveTo>
                  <a:lnTo>
                    <a:pt x="625478" y="1062396"/>
                  </a:lnTo>
                  <a:lnTo>
                    <a:pt x="608395" y="1082611"/>
                  </a:lnTo>
                  <a:lnTo>
                    <a:pt x="585015" y="1108372"/>
                  </a:lnTo>
                  <a:lnTo>
                    <a:pt x="557750" y="1139881"/>
                  </a:lnTo>
                  <a:lnTo>
                    <a:pt x="529010" y="1177341"/>
                  </a:lnTo>
                  <a:lnTo>
                    <a:pt x="501206" y="1220953"/>
                  </a:lnTo>
                  <a:lnTo>
                    <a:pt x="476750" y="1270922"/>
                  </a:lnTo>
                  <a:lnTo>
                    <a:pt x="458052" y="1327447"/>
                  </a:lnTo>
                  <a:lnTo>
                    <a:pt x="447525" y="1390732"/>
                  </a:lnTo>
                  <a:lnTo>
                    <a:pt x="448895" y="1426774"/>
                  </a:lnTo>
                  <a:lnTo>
                    <a:pt x="457533" y="1471070"/>
                  </a:lnTo>
                  <a:lnTo>
                    <a:pt x="472281" y="1521961"/>
                  </a:lnTo>
                  <a:lnTo>
                    <a:pt x="491976" y="1577788"/>
                  </a:lnTo>
                  <a:lnTo>
                    <a:pt x="515458" y="1636890"/>
                  </a:lnTo>
                  <a:lnTo>
                    <a:pt x="541567" y="1697608"/>
                  </a:lnTo>
                  <a:lnTo>
                    <a:pt x="569141" y="1758284"/>
                  </a:lnTo>
                  <a:lnTo>
                    <a:pt x="597019" y="1817256"/>
                  </a:lnTo>
                  <a:lnTo>
                    <a:pt x="624042" y="1872865"/>
                  </a:lnTo>
                  <a:lnTo>
                    <a:pt x="649047" y="1923453"/>
                  </a:lnTo>
                  <a:lnTo>
                    <a:pt x="670875" y="1967358"/>
                  </a:lnTo>
                  <a:lnTo>
                    <a:pt x="688364" y="2002922"/>
                  </a:lnTo>
                  <a:lnTo>
                    <a:pt x="700355" y="2028485"/>
                  </a:lnTo>
                  <a:lnTo>
                    <a:pt x="705685" y="2042388"/>
                  </a:lnTo>
                  <a:lnTo>
                    <a:pt x="699600" y="2068251"/>
                  </a:lnTo>
                  <a:lnTo>
                    <a:pt x="678757" y="2107273"/>
                  </a:lnTo>
                  <a:lnTo>
                    <a:pt x="650536" y="2154232"/>
                  </a:lnTo>
                  <a:lnTo>
                    <a:pt x="622316" y="2203907"/>
                  </a:lnTo>
                  <a:lnTo>
                    <a:pt x="601476" y="2251075"/>
                  </a:lnTo>
                  <a:lnTo>
                    <a:pt x="595395" y="2290516"/>
                  </a:lnTo>
                  <a:lnTo>
                    <a:pt x="605088" y="2310034"/>
                  </a:lnTo>
                  <a:lnTo>
                    <a:pt x="650227" y="2283625"/>
                  </a:lnTo>
                  <a:lnTo>
                    <a:pt x="679130" y="2251343"/>
                  </a:lnTo>
                  <a:lnTo>
                    <a:pt x="707893" y="2215441"/>
                  </a:lnTo>
                  <a:lnTo>
                    <a:pt x="733244" y="2182739"/>
                  </a:lnTo>
                  <a:lnTo>
                    <a:pt x="756852" y="2153435"/>
                  </a:lnTo>
                  <a:lnTo>
                    <a:pt x="777524" y="2129126"/>
                  </a:lnTo>
                  <a:lnTo>
                    <a:pt x="794338" y="2110270"/>
                  </a:lnTo>
                  <a:lnTo>
                    <a:pt x="806373" y="2097328"/>
                  </a:lnTo>
                  <a:lnTo>
                    <a:pt x="810655" y="2092826"/>
                  </a:lnTo>
                  <a:lnTo>
                    <a:pt x="811828" y="2086219"/>
                  </a:lnTo>
                  <a:lnTo>
                    <a:pt x="783379" y="2019823"/>
                  </a:lnTo>
                  <a:lnTo>
                    <a:pt x="739086" y="1792730"/>
                  </a:lnTo>
                  <a:lnTo>
                    <a:pt x="711007" y="1650458"/>
                  </a:lnTo>
                  <a:lnTo>
                    <a:pt x="687156" y="1533091"/>
                  </a:lnTo>
                  <a:lnTo>
                    <a:pt x="655550" y="1380711"/>
                  </a:lnTo>
                  <a:lnTo>
                    <a:pt x="661581" y="1377969"/>
                  </a:lnTo>
                  <a:lnTo>
                    <a:pt x="742255" y="1323608"/>
                  </a:lnTo>
                  <a:lnTo>
                    <a:pt x="838518" y="1250370"/>
                  </a:lnTo>
                  <a:lnTo>
                    <a:pt x="931957" y="1175102"/>
                  </a:lnTo>
                  <a:lnTo>
                    <a:pt x="984511" y="1118162"/>
                  </a:lnTo>
                  <a:lnTo>
                    <a:pt x="1010156" y="1062396"/>
                  </a:lnTo>
                  <a:close/>
                </a:path>
                <a:path w="1049655" h="2310129">
                  <a:moveTo>
                    <a:pt x="864102" y="199941"/>
                  </a:moveTo>
                  <a:lnTo>
                    <a:pt x="758908" y="199941"/>
                  </a:lnTo>
                  <a:lnTo>
                    <a:pt x="755512" y="250662"/>
                  </a:lnTo>
                  <a:lnTo>
                    <a:pt x="754080" y="269704"/>
                  </a:lnTo>
                  <a:lnTo>
                    <a:pt x="752971" y="279960"/>
                  </a:lnTo>
                  <a:lnTo>
                    <a:pt x="735933" y="351942"/>
                  </a:lnTo>
                  <a:lnTo>
                    <a:pt x="724548" y="416250"/>
                  </a:lnTo>
                  <a:lnTo>
                    <a:pt x="717624" y="473480"/>
                  </a:lnTo>
                  <a:lnTo>
                    <a:pt x="713971" y="524231"/>
                  </a:lnTo>
                  <a:lnTo>
                    <a:pt x="712399" y="569099"/>
                  </a:lnTo>
                  <a:lnTo>
                    <a:pt x="711716" y="608682"/>
                  </a:lnTo>
                  <a:lnTo>
                    <a:pt x="710732" y="643577"/>
                  </a:lnTo>
                  <a:lnTo>
                    <a:pt x="703098" y="701692"/>
                  </a:lnTo>
                  <a:lnTo>
                    <a:pt x="679971" y="748222"/>
                  </a:lnTo>
                  <a:lnTo>
                    <a:pt x="631826" y="787947"/>
                  </a:lnTo>
                  <a:lnTo>
                    <a:pt x="595395" y="806750"/>
                  </a:lnTo>
                  <a:lnTo>
                    <a:pt x="544153" y="829732"/>
                  </a:lnTo>
                  <a:lnTo>
                    <a:pt x="269572" y="949300"/>
                  </a:lnTo>
                  <a:lnTo>
                    <a:pt x="218903" y="972257"/>
                  </a:lnTo>
                  <a:lnTo>
                    <a:pt x="172288" y="994265"/>
                  </a:lnTo>
                  <a:lnTo>
                    <a:pt x="130861" y="1015054"/>
                  </a:lnTo>
                  <a:lnTo>
                    <a:pt x="95751" y="1034355"/>
                  </a:lnTo>
                  <a:lnTo>
                    <a:pt x="49014" y="1067412"/>
                  </a:lnTo>
                  <a:lnTo>
                    <a:pt x="15489" y="1104927"/>
                  </a:lnTo>
                  <a:lnTo>
                    <a:pt x="764" y="1136334"/>
                  </a:lnTo>
                  <a:lnTo>
                    <a:pt x="3897" y="1169622"/>
                  </a:lnTo>
                  <a:lnTo>
                    <a:pt x="23946" y="1212779"/>
                  </a:lnTo>
                  <a:lnTo>
                    <a:pt x="41239" y="1244138"/>
                  </a:lnTo>
                  <a:lnTo>
                    <a:pt x="66308" y="1290061"/>
                  </a:lnTo>
                  <a:lnTo>
                    <a:pt x="96535" y="1345988"/>
                  </a:lnTo>
                  <a:lnTo>
                    <a:pt x="129299" y="1407361"/>
                  </a:lnTo>
                  <a:lnTo>
                    <a:pt x="161981" y="1469621"/>
                  </a:lnTo>
                  <a:lnTo>
                    <a:pt x="191961" y="1528210"/>
                  </a:lnTo>
                  <a:lnTo>
                    <a:pt x="216619" y="1578568"/>
                  </a:lnTo>
                  <a:lnTo>
                    <a:pt x="233335" y="1616137"/>
                  </a:lnTo>
                  <a:lnTo>
                    <a:pt x="242216" y="1651212"/>
                  </a:lnTo>
                  <a:lnTo>
                    <a:pt x="236857" y="1657456"/>
                  </a:lnTo>
                  <a:lnTo>
                    <a:pt x="120645" y="1684859"/>
                  </a:lnTo>
                  <a:lnTo>
                    <a:pt x="34582" y="1707470"/>
                  </a:lnTo>
                  <a:lnTo>
                    <a:pt x="0" y="1721441"/>
                  </a:lnTo>
                  <a:lnTo>
                    <a:pt x="11594" y="1732563"/>
                  </a:lnTo>
                  <a:lnTo>
                    <a:pt x="64060" y="1746627"/>
                  </a:lnTo>
                  <a:lnTo>
                    <a:pt x="325969" y="1745381"/>
                  </a:lnTo>
                  <a:lnTo>
                    <a:pt x="339182" y="1743469"/>
                  </a:lnTo>
                  <a:lnTo>
                    <a:pt x="344189" y="1735597"/>
                  </a:lnTo>
                  <a:lnTo>
                    <a:pt x="342618" y="1718563"/>
                  </a:lnTo>
                  <a:lnTo>
                    <a:pt x="336094" y="1689163"/>
                  </a:lnTo>
                  <a:lnTo>
                    <a:pt x="329320" y="1663702"/>
                  </a:lnTo>
                  <a:lnTo>
                    <a:pt x="322401" y="1638475"/>
                  </a:lnTo>
                  <a:lnTo>
                    <a:pt x="315139" y="1602234"/>
                  </a:lnTo>
                  <a:lnTo>
                    <a:pt x="307340" y="1543730"/>
                  </a:lnTo>
                  <a:lnTo>
                    <a:pt x="298807" y="1451714"/>
                  </a:lnTo>
                  <a:lnTo>
                    <a:pt x="289866" y="1368750"/>
                  </a:lnTo>
                  <a:lnTo>
                    <a:pt x="279904" y="1306534"/>
                  </a:lnTo>
                  <a:lnTo>
                    <a:pt x="271659" y="1261862"/>
                  </a:lnTo>
                  <a:lnTo>
                    <a:pt x="267869" y="1231531"/>
                  </a:lnTo>
                  <a:lnTo>
                    <a:pt x="271273" y="1212339"/>
                  </a:lnTo>
                  <a:lnTo>
                    <a:pt x="284609" y="1201083"/>
                  </a:lnTo>
                  <a:lnTo>
                    <a:pt x="324170" y="1183374"/>
                  </a:lnTo>
                  <a:lnTo>
                    <a:pt x="355421" y="1168866"/>
                  </a:lnTo>
                  <a:lnTo>
                    <a:pt x="424960" y="1139263"/>
                  </a:lnTo>
                  <a:lnTo>
                    <a:pt x="574481" y="1079792"/>
                  </a:lnTo>
                  <a:lnTo>
                    <a:pt x="612356" y="1065567"/>
                  </a:lnTo>
                  <a:lnTo>
                    <a:pt x="625478" y="1062396"/>
                  </a:lnTo>
                  <a:lnTo>
                    <a:pt x="1010156" y="1062396"/>
                  </a:lnTo>
                  <a:lnTo>
                    <a:pt x="1015450" y="1050883"/>
                  </a:lnTo>
                  <a:lnTo>
                    <a:pt x="1044041" y="944599"/>
                  </a:lnTo>
                  <a:lnTo>
                    <a:pt x="1049547" y="882962"/>
                  </a:lnTo>
                  <a:lnTo>
                    <a:pt x="1049364" y="820812"/>
                  </a:lnTo>
                  <a:lnTo>
                    <a:pt x="1044241" y="758790"/>
                  </a:lnTo>
                  <a:lnTo>
                    <a:pt x="1034926" y="697536"/>
                  </a:lnTo>
                  <a:lnTo>
                    <a:pt x="1022168" y="637692"/>
                  </a:lnTo>
                  <a:lnTo>
                    <a:pt x="1006717" y="579898"/>
                  </a:lnTo>
                  <a:lnTo>
                    <a:pt x="989320" y="524795"/>
                  </a:lnTo>
                  <a:lnTo>
                    <a:pt x="970727" y="473024"/>
                  </a:lnTo>
                  <a:lnTo>
                    <a:pt x="951687" y="425225"/>
                  </a:lnTo>
                  <a:lnTo>
                    <a:pt x="932948" y="382039"/>
                  </a:lnTo>
                  <a:lnTo>
                    <a:pt x="915260" y="344107"/>
                  </a:lnTo>
                  <a:lnTo>
                    <a:pt x="886028" y="286568"/>
                  </a:lnTo>
                  <a:lnTo>
                    <a:pt x="875983" y="268243"/>
                  </a:lnTo>
                  <a:lnTo>
                    <a:pt x="870446" y="235000"/>
                  </a:lnTo>
                  <a:lnTo>
                    <a:pt x="864102" y="199941"/>
                  </a:lnTo>
                  <a:close/>
                </a:path>
                <a:path w="1049655" h="2310129">
                  <a:moveTo>
                    <a:pt x="774447" y="0"/>
                  </a:moveTo>
                  <a:lnTo>
                    <a:pt x="742301" y="6123"/>
                  </a:lnTo>
                  <a:lnTo>
                    <a:pt x="717201" y="23755"/>
                  </a:lnTo>
                  <a:lnTo>
                    <a:pt x="701791" y="51789"/>
                  </a:lnTo>
                  <a:lnTo>
                    <a:pt x="698711" y="89117"/>
                  </a:lnTo>
                  <a:lnTo>
                    <a:pt x="702549" y="119093"/>
                  </a:lnTo>
                  <a:lnTo>
                    <a:pt x="709314" y="149852"/>
                  </a:lnTo>
                  <a:lnTo>
                    <a:pt x="719946" y="177060"/>
                  </a:lnTo>
                  <a:lnTo>
                    <a:pt x="735380" y="196381"/>
                  </a:lnTo>
                  <a:lnTo>
                    <a:pt x="743045" y="202266"/>
                  </a:lnTo>
                  <a:lnTo>
                    <a:pt x="749882" y="200213"/>
                  </a:lnTo>
                  <a:lnTo>
                    <a:pt x="758908" y="199941"/>
                  </a:lnTo>
                  <a:lnTo>
                    <a:pt x="864102" y="199941"/>
                  </a:lnTo>
                  <a:lnTo>
                    <a:pt x="857365" y="164242"/>
                  </a:lnTo>
                  <a:lnTo>
                    <a:pt x="852193" y="137608"/>
                  </a:lnTo>
                  <a:lnTo>
                    <a:pt x="854853" y="128678"/>
                  </a:lnTo>
                  <a:lnTo>
                    <a:pt x="856803" y="119383"/>
                  </a:lnTo>
                  <a:lnTo>
                    <a:pt x="858004" y="109766"/>
                  </a:lnTo>
                  <a:lnTo>
                    <a:pt x="858413" y="99871"/>
                  </a:lnTo>
                  <a:lnTo>
                    <a:pt x="851815" y="60995"/>
                  </a:lnTo>
                  <a:lnTo>
                    <a:pt x="833821" y="29250"/>
                  </a:lnTo>
                  <a:lnTo>
                    <a:pt x="807132" y="7847"/>
                  </a:lnTo>
                  <a:lnTo>
                    <a:pt x="774447" y="0"/>
                  </a:lnTo>
                  <a:close/>
                </a:path>
              </a:pathLst>
            </a:custGeom>
            <a:solidFill>
              <a:srgbClr val="FD9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223213" y="3006777"/>
              <a:ext cx="383548" cy="5633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556394" y="3496833"/>
              <a:ext cx="1049655" cy="1284605"/>
            </a:xfrm>
            <a:custGeom>
              <a:avLst/>
              <a:gdLst/>
              <a:ahLst/>
              <a:cxnLst/>
              <a:rect l="l" t="t" r="r" b="b"/>
              <a:pathLst>
                <a:path w="1049655" h="1284604">
                  <a:moveTo>
                    <a:pt x="1009390" y="306283"/>
                  </a:moveTo>
                  <a:lnTo>
                    <a:pt x="624713" y="306283"/>
                  </a:lnTo>
                  <a:lnTo>
                    <a:pt x="607631" y="326498"/>
                  </a:lnTo>
                  <a:lnTo>
                    <a:pt x="584251" y="352258"/>
                  </a:lnTo>
                  <a:lnTo>
                    <a:pt x="556985" y="383768"/>
                  </a:lnTo>
                  <a:lnTo>
                    <a:pt x="528245" y="421228"/>
                  </a:lnTo>
                  <a:lnTo>
                    <a:pt x="500441" y="464840"/>
                  </a:lnTo>
                  <a:lnTo>
                    <a:pt x="475985" y="514808"/>
                  </a:lnTo>
                  <a:lnTo>
                    <a:pt x="457288" y="571334"/>
                  </a:lnTo>
                  <a:lnTo>
                    <a:pt x="446761" y="634619"/>
                  </a:lnTo>
                  <a:lnTo>
                    <a:pt x="448041" y="669953"/>
                  </a:lnTo>
                  <a:lnTo>
                    <a:pt x="456358" y="713283"/>
                  </a:lnTo>
                  <a:lnTo>
                    <a:pt x="470610" y="763035"/>
                  </a:lnTo>
                  <a:lnTo>
                    <a:pt x="489698" y="817635"/>
                  </a:lnTo>
                  <a:lnTo>
                    <a:pt x="512519" y="875510"/>
                  </a:lnTo>
                  <a:lnTo>
                    <a:pt x="537973" y="935085"/>
                  </a:lnTo>
                  <a:lnTo>
                    <a:pt x="564959" y="994786"/>
                  </a:lnTo>
                  <a:lnTo>
                    <a:pt x="592376" y="1053040"/>
                  </a:lnTo>
                  <a:lnTo>
                    <a:pt x="619123" y="1108272"/>
                  </a:lnTo>
                  <a:lnTo>
                    <a:pt x="644100" y="1158909"/>
                  </a:lnTo>
                  <a:lnTo>
                    <a:pt x="666205" y="1203376"/>
                  </a:lnTo>
                  <a:lnTo>
                    <a:pt x="684338" y="1240100"/>
                  </a:lnTo>
                  <a:lnTo>
                    <a:pt x="697397" y="1267507"/>
                  </a:lnTo>
                  <a:lnTo>
                    <a:pt x="704282" y="1284023"/>
                  </a:lnTo>
                  <a:lnTo>
                    <a:pt x="783494" y="1265762"/>
                  </a:lnTo>
                  <a:lnTo>
                    <a:pt x="782614" y="1263720"/>
                  </a:lnTo>
                  <a:lnTo>
                    <a:pt x="738322" y="1036621"/>
                  </a:lnTo>
                  <a:lnTo>
                    <a:pt x="710242" y="894347"/>
                  </a:lnTo>
                  <a:lnTo>
                    <a:pt x="686392" y="776978"/>
                  </a:lnTo>
                  <a:lnTo>
                    <a:pt x="654786" y="624598"/>
                  </a:lnTo>
                  <a:lnTo>
                    <a:pt x="660818" y="621857"/>
                  </a:lnTo>
                  <a:lnTo>
                    <a:pt x="741495" y="567499"/>
                  </a:lnTo>
                  <a:lnTo>
                    <a:pt x="837754" y="494267"/>
                  </a:lnTo>
                  <a:lnTo>
                    <a:pt x="931192" y="418999"/>
                  </a:lnTo>
                  <a:lnTo>
                    <a:pt x="983746" y="362058"/>
                  </a:lnTo>
                  <a:lnTo>
                    <a:pt x="1009390" y="306283"/>
                  </a:lnTo>
                  <a:close/>
                </a:path>
                <a:path w="1049655" h="1284604">
                  <a:moveTo>
                    <a:pt x="671791" y="0"/>
                  </a:moveTo>
                  <a:lnTo>
                    <a:pt x="640421" y="25919"/>
                  </a:lnTo>
                  <a:lnTo>
                    <a:pt x="594641" y="50637"/>
                  </a:lnTo>
                  <a:lnTo>
                    <a:pt x="543396" y="73619"/>
                  </a:lnTo>
                  <a:lnTo>
                    <a:pt x="268809" y="193187"/>
                  </a:lnTo>
                  <a:lnTo>
                    <a:pt x="218139" y="216144"/>
                  </a:lnTo>
                  <a:lnTo>
                    <a:pt x="171524" y="238152"/>
                  </a:lnTo>
                  <a:lnTo>
                    <a:pt x="130096" y="258941"/>
                  </a:lnTo>
                  <a:lnTo>
                    <a:pt x="94987" y="278242"/>
                  </a:lnTo>
                  <a:lnTo>
                    <a:pt x="48249" y="311299"/>
                  </a:lnTo>
                  <a:lnTo>
                    <a:pt x="14727" y="348818"/>
                  </a:lnTo>
                  <a:lnTo>
                    <a:pt x="0" y="380225"/>
                  </a:lnTo>
                  <a:lnTo>
                    <a:pt x="3130" y="413510"/>
                  </a:lnTo>
                  <a:lnTo>
                    <a:pt x="23182" y="456666"/>
                  </a:lnTo>
                  <a:lnTo>
                    <a:pt x="40477" y="488025"/>
                  </a:lnTo>
                  <a:lnTo>
                    <a:pt x="65549" y="533948"/>
                  </a:lnTo>
                  <a:lnTo>
                    <a:pt x="95778" y="589875"/>
                  </a:lnTo>
                  <a:lnTo>
                    <a:pt x="128544" y="651248"/>
                  </a:lnTo>
                  <a:lnTo>
                    <a:pt x="161227" y="713508"/>
                  </a:lnTo>
                  <a:lnTo>
                    <a:pt x="191207" y="772097"/>
                  </a:lnTo>
                  <a:lnTo>
                    <a:pt x="215865" y="822455"/>
                  </a:lnTo>
                  <a:lnTo>
                    <a:pt x="232581" y="860024"/>
                  </a:lnTo>
                  <a:lnTo>
                    <a:pt x="238736" y="880245"/>
                  </a:lnTo>
                  <a:lnTo>
                    <a:pt x="238736" y="882706"/>
                  </a:lnTo>
                  <a:lnTo>
                    <a:pt x="238956" y="884821"/>
                  </a:lnTo>
                  <a:lnTo>
                    <a:pt x="239270" y="886674"/>
                  </a:lnTo>
                  <a:lnTo>
                    <a:pt x="322618" y="886276"/>
                  </a:lnTo>
                  <a:lnTo>
                    <a:pt x="317002" y="860929"/>
                  </a:lnTo>
                  <a:lnTo>
                    <a:pt x="311100" y="824328"/>
                  </a:lnTo>
                  <a:lnTo>
                    <a:pt x="304813" y="771035"/>
                  </a:lnTo>
                  <a:lnTo>
                    <a:pt x="298043" y="695612"/>
                  </a:lnTo>
                  <a:lnTo>
                    <a:pt x="289105" y="612647"/>
                  </a:lnTo>
                  <a:lnTo>
                    <a:pt x="279144" y="550428"/>
                  </a:lnTo>
                  <a:lnTo>
                    <a:pt x="270898" y="505754"/>
                  </a:lnTo>
                  <a:lnTo>
                    <a:pt x="267107" y="475421"/>
                  </a:lnTo>
                  <a:lnTo>
                    <a:pt x="270509" y="456227"/>
                  </a:lnTo>
                  <a:lnTo>
                    <a:pt x="283844" y="444970"/>
                  </a:lnTo>
                  <a:lnTo>
                    <a:pt x="323406" y="427261"/>
                  </a:lnTo>
                  <a:lnTo>
                    <a:pt x="354658" y="412753"/>
                  </a:lnTo>
                  <a:lnTo>
                    <a:pt x="424206" y="383150"/>
                  </a:lnTo>
                  <a:lnTo>
                    <a:pt x="573720" y="323678"/>
                  </a:lnTo>
                  <a:lnTo>
                    <a:pt x="611593" y="309454"/>
                  </a:lnTo>
                  <a:lnTo>
                    <a:pt x="624713" y="306283"/>
                  </a:lnTo>
                  <a:lnTo>
                    <a:pt x="1009390" y="306283"/>
                  </a:lnTo>
                  <a:lnTo>
                    <a:pt x="1014681" y="294776"/>
                  </a:lnTo>
                  <a:lnTo>
                    <a:pt x="1043266" y="188486"/>
                  </a:lnTo>
                  <a:lnTo>
                    <a:pt x="1046943" y="155886"/>
                  </a:lnTo>
                  <a:lnTo>
                    <a:pt x="1048913" y="123052"/>
                  </a:lnTo>
                  <a:lnTo>
                    <a:pt x="1049292" y="90082"/>
                  </a:lnTo>
                  <a:lnTo>
                    <a:pt x="1048198" y="57076"/>
                  </a:lnTo>
                  <a:lnTo>
                    <a:pt x="671791" y="0"/>
                  </a:lnTo>
                  <a:close/>
                </a:path>
              </a:pathLst>
            </a:custGeom>
            <a:solidFill>
              <a:srgbClr val="3A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67412" y="3640650"/>
              <a:ext cx="572135" cy="742950"/>
            </a:xfrm>
            <a:custGeom>
              <a:avLst/>
              <a:gdLst/>
              <a:ahLst/>
              <a:cxnLst/>
              <a:rect l="l" t="t" r="r" b="b"/>
              <a:pathLst>
                <a:path w="572134" h="742950">
                  <a:moveTo>
                    <a:pt x="571661" y="0"/>
                  </a:moveTo>
                  <a:lnTo>
                    <a:pt x="490931" y="22021"/>
                  </a:lnTo>
                  <a:lnTo>
                    <a:pt x="309689" y="75851"/>
                  </a:lnTo>
                  <a:lnTo>
                    <a:pt x="119359" y="143132"/>
                  </a:lnTo>
                  <a:lnTo>
                    <a:pt x="11364" y="205512"/>
                  </a:lnTo>
                  <a:lnTo>
                    <a:pt x="0" y="268480"/>
                  </a:lnTo>
                  <a:lnTo>
                    <a:pt x="1990" y="316971"/>
                  </a:lnTo>
                  <a:lnTo>
                    <a:pt x="7871" y="373057"/>
                  </a:lnTo>
                  <a:lnTo>
                    <a:pt x="16723" y="433933"/>
                  </a:lnTo>
                  <a:lnTo>
                    <a:pt x="27625" y="496792"/>
                  </a:lnTo>
                  <a:lnTo>
                    <a:pt x="39660" y="558828"/>
                  </a:lnTo>
                  <a:lnTo>
                    <a:pt x="51907" y="617233"/>
                  </a:lnTo>
                  <a:lnTo>
                    <a:pt x="63448" y="669202"/>
                  </a:lnTo>
                  <a:lnTo>
                    <a:pt x="73363" y="711928"/>
                  </a:lnTo>
                  <a:lnTo>
                    <a:pt x="80734" y="742605"/>
                  </a:lnTo>
                  <a:lnTo>
                    <a:pt x="111602" y="742459"/>
                  </a:lnTo>
                  <a:lnTo>
                    <a:pt x="105985" y="717116"/>
                  </a:lnTo>
                  <a:lnTo>
                    <a:pt x="100080" y="680514"/>
                  </a:lnTo>
                  <a:lnTo>
                    <a:pt x="93792" y="627219"/>
                  </a:lnTo>
                  <a:lnTo>
                    <a:pt x="87027" y="551794"/>
                  </a:lnTo>
                  <a:lnTo>
                    <a:pt x="78089" y="468829"/>
                  </a:lnTo>
                  <a:lnTo>
                    <a:pt x="68128" y="406611"/>
                  </a:lnTo>
                  <a:lnTo>
                    <a:pt x="59882" y="361936"/>
                  </a:lnTo>
                  <a:lnTo>
                    <a:pt x="56091" y="331603"/>
                  </a:lnTo>
                  <a:lnTo>
                    <a:pt x="59493" y="312409"/>
                  </a:lnTo>
                  <a:lnTo>
                    <a:pt x="72828" y="301153"/>
                  </a:lnTo>
                  <a:lnTo>
                    <a:pt x="112389" y="283443"/>
                  </a:lnTo>
                  <a:lnTo>
                    <a:pt x="143641" y="268935"/>
                  </a:lnTo>
                  <a:lnTo>
                    <a:pt x="213190" y="239333"/>
                  </a:lnTo>
                  <a:lnTo>
                    <a:pt x="362704" y="179861"/>
                  </a:lnTo>
                  <a:lnTo>
                    <a:pt x="400577" y="165636"/>
                  </a:lnTo>
                  <a:lnTo>
                    <a:pt x="413697" y="162466"/>
                  </a:lnTo>
                  <a:lnTo>
                    <a:pt x="420800" y="162466"/>
                  </a:lnTo>
                  <a:lnTo>
                    <a:pt x="571661" y="0"/>
                  </a:lnTo>
                  <a:close/>
                </a:path>
                <a:path w="572134" h="742950">
                  <a:moveTo>
                    <a:pt x="420800" y="162466"/>
                  </a:moveTo>
                  <a:lnTo>
                    <a:pt x="413697" y="162466"/>
                  </a:lnTo>
                  <a:lnTo>
                    <a:pt x="411456" y="165460"/>
                  </a:lnTo>
                  <a:lnTo>
                    <a:pt x="408818" y="168685"/>
                  </a:lnTo>
                  <a:lnTo>
                    <a:pt x="405875" y="172151"/>
                  </a:lnTo>
                  <a:lnTo>
                    <a:pt x="420440" y="162853"/>
                  </a:lnTo>
                  <a:lnTo>
                    <a:pt x="420800" y="162466"/>
                  </a:lnTo>
                  <a:close/>
                </a:path>
              </a:pathLst>
            </a:custGeom>
            <a:solidFill>
              <a:srgbClr val="3B67AE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250036" y="2705525"/>
              <a:ext cx="217855" cy="1989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37801" y="4094304"/>
              <a:ext cx="3633" cy="31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37490" y="409165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690" y="0"/>
                  </a:moveTo>
                  <a:lnTo>
                    <a:pt x="0" y="4031"/>
                  </a:lnTo>
                  <a:lnTo>
                    <a:pt x="753" y="6052"/>
                  </a:lnTo>
                  <a:lnTo>
                    <a:pt x="2357" y="6052"/>
                  </a:lnTo>
                  <a:lnTo>
                    <a:pt x="2607" y="5936"/>
                  </a:lnTo>
                  <a:lnTo>
                    <a:pt x="5591" y="3727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3B67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41435" y="3402598"/>
              <a:ext cx="464306" cy="14705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39797" y="3391426"/>
              <a:ext cx="467995" cy="1485265"/>
            </a:xfrm>
            <a:custGeom>
              <a:avLst/>
              <a:gdLst/>
              <a:ahLst/>
              <a:cxnLst/>
              <a:rect l="l" t="t" r="r" b="b"/>
              <a:pathLst>
                <a:path w="467994" h="1485264">
                  <a:moveTo>
                    <a:pt x="442614" y="0"/>
                  </a:moveTo>
                  <a:lnTo>
                    <a:pt x="439289" y="55912"/>
                  </a:lnTo>
                  <a:lnTo>
                    <a:pt x="434414" y="102854"/>
                  </a:lnTo>
                  <a:lnTo>
                    <a:pt x="427138" y="151277"/>
                  </a:lnTo>
                  <a:lnTo>
                    <a:pt x="417097" y="200512"/>
                  </a:lnTo>
                  <a:lnTo>
                    <a:pt x="403931" y="249891"/>
                  </a:lnTo>
                  <a:lnTo>
                    <a:pt x="387279" y="298746"/>
                  </a:lnTo>
                  <a:lnTo>
                    <a:pt x="366779" y="346407"/>
                  </a:lnTo>
                  <a:lnTo>
                    <a:pt x="342069" y="392207"/>
                  </a:lnTo>
                  <a:lnTo>
                    <a:pt x="312789" y="435477"/>
                  </a:lnTo>
                  <a:lnTo>
                    <a:pt x="278576" y="475549"/>
                  </a:lnTo>
                  <a:lnTo>
                    <a:pt x="239071" y="511754"/>
                  </a:lnTo>
                  <a:lnTo>
                    <a:pt x="95943" y="626790"/>
                  </a:lnTo>
                  <a:lnTo>
                    <a:pt x="52951" y="661143"/>
                  </a:lnTo>
                  <a:lnTo>
                    <a:pt x="8426" y="696340"/>
                  </a:lnTo>
                  <a:lnTo>
                    <a:pt x="0" y="702774"/>
                  </a:lnTo>
                  <a:lnTo>
                    <a:pt x="189753" y="1484802"/>
                  </a:lnTo>
                  <a:lnTo>
                    <a:pt x="191596" y="1482666"/>
                  </a:lnTo>
                  <a:lnTo>
                    <a:pt x="195123" y="1478646"/>
                  </a:lnTo>
                  <a:lnTo>
                    <a:pt x="191250" y="1478646"/>
                  </a:lnTo>
                  <a:lnTo>
                    <a:pt x="3277" y="703947"/>
                  </a:lnTo>
                  <a:lnTo>
                    <a:pt x="11795" y="697399"/>
                  </a:lnTo>
                  <a:lnTo>
                    <a:pt x="57627" y="661134"/>
                  </a:lnTo>
                  <a:lnTo>
                    <a:pt x="100665" y="626736"/>
                  </a:lnTo>
                  <a:lnTo>
                    <a:pt x="240903" y="514026"/>
                  </a:lnTo>
                  <a:lnTo>
                    <a:pt x="279768" y="478512"/>
                  </a:lnTo>
                  <a:lnTo>
                    <a:pt x="313546" y="439287"/>
                  </a:lnTo>
                  <a:lnTo>
                    <a:pt x="342574" y="396974"/>
                  </a:lnTo>
                  <a:lnTo>
                    <a:pt x="367192" y="352200"/>
                  </a:lnTo>
                  <a:lnTo>
                    <a:pt x="387739" y="305590"/>
                  </a:lnTo>
                  <a:lnTo>
                    <a:pt x="404552" y="257769"/>
                  </a:lnTo>
                  <a:lnTo>
                    <a:pt x="417971" y="209362"/>
                  </a:lnTo>
                  <a:lnTo>
                    <a:pt x="428335" y="160995"/>
                  </a:lnTo>
                  <a:lnTo>
                    <a:pt x="435981" y="113294"/>
                  </a:lnTo>
                  <a:lnTo>
                    <a:pt x="441250" y="66882"/>
                  </a:lnTo>
                  <a:lnTo>
                    <a:pt x="444478" y="22386"/>
                  </a:lnTo>
                  <a:lnTo>
                    <a:pt x="447224" y="22386"/>
                  </a:lnTo>
                  <a:lnTo>
                    <a:pt x="444991" y="10868"/>
                  </a:lnTo>
                  <a:lnTo>
                    <a:pt x="442614" y="0"/>
                  </a:lnTo>
                  <a:close/>
                </a:path>
                <a:path w="467994" h="1485264">
                  <a:moveTo>
                    <a:pt x="447224" y="22386"/>
                  </a:moveTo>
                  <a:lnTo>
                    <a:pt x="444478" y="22386"/>
                  </a:lnTo>
                  <a:lnTo>
                    <a:pt x="454952" y="80876"/>
                  </a:lnTo>
                  <a:lnTo>
                    <a:pt x="461592" y="137367"/>
                  </a:lnTo>
                  <a:lnTo>
                    <a:pt x="464391" y="191744"/>
                  </a:lnTo>
                  <a:lnTo>
                    <a:pt x="463341" y="243892"/>
                  </a:lnTo>
                  <a:lnTo>
                    <a:pt x="458436" y="293697"/>
                  </a:lnTo>
                  <a:lnTo>
                    <a:pt x="435092" y="358298"/>
                  </a:lnTo>
                  <a:lnTo>
                    <a:pt x="415092" y="400402"/>
                  </a:lnTo>
                  <a:lnTo>
                    <a:pt x="387697" y="448220"/>
                  </a:lnTo>
                  <a:lnTo>
                    <a:pt x="352138" y="499008"/>
                  </a:lnTo>
                  <a:lnTo>
                    <a:pt x="307645" y="550024"/>
                  </a:lnTo>
                  <a:lnTo>
                    <a:pt x="253447" y="598526"/>
                  </a:lnTo>
                  <a:lnTo>
                    <a:pt x="158867" y="670546"/>
                  </a:lnTo>
                  <a:lnTo>
                    <a:pt x="103752" y="709450"/>
                  </a:lnTo>
                  <a:lnTo>
                    <a:pt x="69704" y="728930"/>
                  </a:lnTo>
                  <a:lnTo>
                    <a:pt x="69955" y="730302"/>
                  </a:lnTo>
                  <a:lnTo>
                    <a:pt x="84434" y="800681"/>
                  </a:lnTo>
                  <a:lnTo>
                    <a:pt x="92071" y="838106"/>
                  </a:lnTo>
                  <a:lnTo>
                    <a:pt x="101146" y="882775"/>
                  </a:lnTo>
                  <a:lnTo>
                    <a:pt x="111572" y="934343"/>
                  </a:lnTo>
                  <a:lnTo>
                    <a:pt x="123267" y="992469"/>
                  </a:lnTo>
                  <a:lnTo>
                    <a:pt x="136144" y="1056806"/>
                  </a:lnTo>
                  <a:lnTo>
                    <a:pt x="150119" y="1127012"/>
                  </a:lnTo>
                  <a:lnTo>
                    <a:pt x="165107" y="1202743"/>
                  </a:lnTo>
                  <a:lnTo>
                    <a:pt x="181024" y="1283655"/>
                  </a:lnTo>
                  <a:lnTo>
                    <a:pt x="197784" y="1369403"/>
                  </a:lnTo>
                  <a:lnTo>
                    <a:pt x="226097" y="1435558"/>
                  </a:lnTo>
                  <a:lnTo>
                    <a:pt x="225029" y="1441537"/>
                  </a:lnTo>
                  <a:lnTo>
                    <a:pt x="215568" y="1451562"/>
                  </a:lnTo>
                  <a:lnTo>
                    <a:pt x="208649" y="1459082"/>
                  </a:lnTo>
                  <a:lnTo>
                    <a:pt x="200507" y="1468127"/>
                  </a:lnTo>
                  <a:lnTo>
                    <a:pt x="191250" y="1478646"/>
                  </a:lnTo>
                  <a:lnTo>
                    <a:pt x="195123" y="1478646"/>
                  </a:lnTo>
                  <a:lnTo>
                    <a:pt x="201442" y="1471444"/>
                  </a:lnTo>
                  <a:lnTo>
                    <a:pt x="210086" y="1461827"/>
                  </a:lnTo>
                  <a:lnTo>
                    <a:pt x="217401" y="1453871"/>
                  </a:lnTo>
                  <a:lnTo>
                    <a:pt x="223260" y="1447631"/>
                  </a:lnTo>
                  <a:lnTo>
                    <a:pt x="227940" y="1442699"/>
                  </a:lnTo>
                  <a:lnTo>
                    <a:pt x="229228" y="1435474"/>
                  </a:lnTo>
                  <a:lnTo>
                    <a:pt x="200538" y="1368555"/>
                  </a:lnTo>
                  <a:lnTo>
                    <a:pt x="184388" y="1285863"/>
                  </a:lnTo>
                  <a:lnTo>
                    <a:pt x="169015" y="1207646"/>
                  </a:lnTo>
                  <a:lnTo>
                    <a:pt x="154496" y="1134214"/>
                  </a:lnTo>
                  <a:lnTo>
                    <a:pt x="140908" y="1065874"/>
                  </a:lnTo>
                  <a:lnTo>
                    <a:pt x="128326" y="1002935"/>
                  </a:lnTo>
                  <a:lnTo>
                    <a:pt x="116826" y="945707"/>
                  </a:lnTo>
                  <a:lnTo>
                    <a:pt x="106486" y="894499"/>
                  </a:lnTo>
                  <a:lnTo>
                    <a:pt x="97382" y="849619"/>
                  </a:lnTo>
                  <a:lnTo>
                    <a:pt x="89589" y="811376"/>
                  </a:lnTo>
                  <a:lnTo>
                    <a:pt x="73065" y="730951"/>
                  </a:lnTo>
                  <a:lnTo>
                    <a:pt x="84567" y="724951"/>
                  </a:lnTo>
                  <a:lnTo>
                    <a:pt x="168327" y="667178"/>
                  </a:lnTo>
                  <a:lnTo>
                    <a:pt x="255248" y="600819"/>
                  </a:lnTo>
                  <a:lnTo>
                    <a:pt x="309721" y="552065"/>
                  </a:lnTo>
                  <a:lnTo>
                    <a:pt x="354439" y="500781"/>
                  </a:lnTo>
                  <a:lnTo>
                    <a:pt x="390175" y="449721"/>
                  </a:lnTo>
                  <a:lnTo>
                    <a:pt x="417707" y="401642"/>
                  </a:lnTo>
                  <a:lnTo>
                    <a:pt x="437808" y="359299"/>
                  </a:lnTo>
                  <a:lnTo>
                    <a:pt x="458821" y="302849"/>
                  </a:lnTo>
                  <a:lnTo>
                    <a:pt x="465779" y="251136"/>
                  </a:lnTo>
                  <a:lnTo>
                    <a:pt x="467382" y="206281"/>
                  </a:lnTo>
                  <a:lnTo>
                    <a:pt x="466099" y="159758"/>
                  </a:lnTo>
                  <a:lnTo>
                    <a:pt x="461936" y="111635"/>
                  </a:lnTo>
                  <a:lnTo>
                    <a:pt x="454898" y="61982"/>
                  </a:lnTo>
                  <a:lnTo>
                    <a:pt x="447224" y="22386"/>
                  </a:lnTo>
                  <a:close/>
                </a:path>
              </a:pathLst>
            </a:custGeom>
            <a:solidFill>
              <a:srgbClr val="3B67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591190" y="4383658"/>
              <a:ext cx="309245" cy="104139"/>
            </a:xfrm>
            <a:custGeom>
              <a:avLst/>
              <a:gdLst/>
              <a:ahLst/>
              <a:cxnLst/>
              <a:rect l="l" t="t" r="r" b="b"/>
              <a:pathLst>
                <a:path w="309244" h="104139">
                  <a:moveTo>
                    <a:pt x="204493" y="0"/>
                  </a:moveTo>
                  <a:lnTo>
                    <a:pt x="206870" y="10257"/>
                  </a:lnTo>
                  <a:lnTo>
                    <a:pt x="198162" y="15445"/>
                  </a:lnTo>
                  <a:lnTo>
                    <a:pt x="162768" y="23393"/>
                  </a:lnTo>
                  <a:lnTo>
                    <a:pt x="85083" y="41925"/>
                  </a:lnTo>
                  <a:lnTo>
                    <a:pt x="12356" y="67812"/>
                  </a:lnTo>
                  <a:lnTo>
                    <a:pt x="0" y="87244"/>
                  </a:lnTo>
                  <a:lnTo>
                    <a:pt x="16036" y="99462"/>
                  </a:lnTo>
                  <a:lnTo>
                    <a:pt x="28488" y="103703"/>
                  </a:lnTo>
                  <a:lnTo>
                    <a:pt x="290407" y="102447"/>
                  </a:lnTo>
                  <a:lnTo>
                    <a:pt x="303621" y="100534"/>
                  </a:lnTo>
                  <a:lnTo>
                    <a:pt x="308631" y="92662"/>
                  </a:lnTo>
                  <a:lnTo>
                    <a:pt x="307061" y="75624"/>
                  </a:lnTo>
                  <a:lnTo>
                    <a:pt x="300532" y="46218"/>
                  </a:lnTo>
                  <a:lnTo>
                    <a:pt x="297472" y="33946"/>
                  </a:lnTo>
                  <a:lnTo>
                    <a:pt x="294404" y="22980"/>
                  </a:lnTo>
                  <a:lnTo>
                    <a:pt x="291309" y="12278"/>
                  </a:lnTo>
                  <a:lnTo>
                    <a:pt x="288166" y="795"/>
                  </a:lnTo>
                  <a:lnTo>
                    <a:pt x="204493" y="0"/>
                  </a:lnTo>
                  <a:close/>
                </a:path>
              </a:pathLst>
            </a:custGeom>
            <a:solidFill>
              <a:srgbClr val="F53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151035" y="4762067"/>
              <a:ext cx="216535" cy="288925"/>
            </a:xfrm>
            <a:custGeom>
              <a:avLst/>
              <a:gdLst/>
              <a:ahLst/>
              <a:cxnLst/>
              <a:rect l="l" t="t" r="r" b="b"/>
              <a:pathLst>
                <a:path w="216534" h="288925">
                  <a:moveTo>
                    <a:pt x="188622" y="0"/>
                  </a:moveTo>
                  <a:lnTo>
                    <a:pt x="109839" y="19465"/>
                  </a:lnTo>
                  <a:lnTo>
                    <a:pt x="110185" y="20596"/>
                  </a:lnTo>
                  <a:lnTo>
                    <a:pt x="110279" y="21046"/>
                  </a:lnTo>
                  <a:lnTo>
                    <a:pt x="104194" y="46906"/>
                  </a:lnTo>
                  <a:lnTo>
                    <a:pt x="83352" y="85927"/>
                  </a:lnTo>
                  <a:lnTo>
                    <a:pt x="55131" y="132887"/>
                  </a:lnTo>
                  <a:lnTo>
                    <a:pt x="26913" y="182563"/>
                  </a:lnTo>
                  <a:lnTo>
                    <a:pt x="6076" y="229733"/>
                  </a:lnTo>
                  <a:lnTo>
                    <a:pt x="0" y="269175"/>
                  </a:lnTo>
                  <a:lnTo>
                    <a:pt x="9688" y="288692"/>
                  </a:lnTo>
                  <a:lnTo>
                    <a:pt x="54824" y="262279"/>
                  </a:lnTo>
                  <a:lnTo>
                    <a:pt x="83728" y="229997"/>
                  </a:lnTo>
                  <a:lnTo>
                    <a:pt x="112493" y="194095"/>
                  </a:lnTo>
                  <a:lnTo>
                    <a:pt x="137849" y="161398"/>
                  </a:lnTo>
                  <a:lnTo>
                    <a:pt x="161451" y="132094"/>
                  </a:lnTo>
                  <a:lnTo>
                    <a:pt x="182120" y="107784"/>
                  </a:lnTo>
                  <a:lnTo>
                    <a:pt x="198933" y="88929"/>
                  </a:lnTo>
                  <a:lnTo>
                    <a:pt x="210967" y="75987"/>
                  </a:lnTo>
                  <a:lnTo>
                    <a:pt x="215249" y="71474"/>
                  </a:lnTo>
                  <a:lnTo>
                    <a:pt x="216422" y="64877"/>
                  </a:lnTo>
                  <a:lnTo>
                    <a:pt x="188622" y="0"/>
                  </a:lnTo>
                  <a:close/>
                </a:path>
              </a:pathLst>
            </a:custGeom>
            <a:solidFill>
              <a:srgbClr val="F53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588637" y="3228238"/>
              <a:ext cx="547370" cy="340360"/>
            </a:xfrm>
            <a:custGeom>
              <a:avLst/>
              <a:gdLst/>
              <a:ahLst/>
              <a:cxnLst/>
              <a:rect l="l" t="t" r="r" b="b"/>
              <a:pathLst>
                <a:path w="547369" h="340360">
                  <a:moveTo>
                    <a:pt x="462467" y="0"/>
                  </a:moveTo>
                  <a:lnTo>
                    <a:pt x="0" y="0"/>
                  </a:lnTo>
                  <a:lnTo>
                    <a:pt x="84782" y="340052"/>
                  </a:lnTo>
                  <a:lnTo>
                    <a:pt x="547250" y="340052"/>
                  </a:lnTo>
                  <a:lnTo>
                    <a:pt x="462467" y="0"/>
                  </a:lnTo>
                  <a:close/>
                </a:path>
              </a:pathLst>
            </a:custGeom>
            <a:solidFill>
              <a:srgbClr val="5B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671931" y="3571303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083" y="0"/>
                  </a:lnTo>
                </a:path>
              </a:pathLst>
            </a:custGeom>
            <a:ln w="30501">
              <a:solidFill>
                <a:srgbClr val="3B6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137854" y="3066419"/>
              <a:ext cx="640811" cy="52500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2104" y="1602900"/>
            <a:ext cx="4276810" cy="2257137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lnSpc>
                <a:spcPct val="111000"/>
              </a:lnSpc>
              <a:spcBef>
                <a:spcPts val="57"/>
              </a:spcBef>
            </a:pP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Każdy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uniwersytet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,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aby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być</a:t>
            </a:r>
            <a:r>
              <a:rPr sz="1637" spc="-14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twórczym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b="1" spc="7" dirty="0">
                <a:solidFill>
                  <a:srgbClr val="FFFFFF"/>
                </a:solidFill>
                <a:latin typeface="Merriweather Sans"/>
                <a:cs typeface="Merriweather Sans"/>
              </a:rPr>
              <a:t>generatorem wiedzy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musi</a:t>
            </a:r>
            <a:r>
              <a:rPr lang="pl-PL" sz="1637" spc="-41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wykreować 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specyficzny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dla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siebie proces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wytwarzania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wartości akademickich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i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wyznaczać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trajektorię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swego</a:t>
            </a:r>
            <a:r>
              <a:rPr lang="pl-PL" sz="1637" spc="-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rozwoju. </a:t>
            </a:r>
          </a:p>
          <a:p>
            <a:pPr marL="5776">
              <a:lnSpc>
                <a:spcPct val="111000"/>
              </a:lnSpc>
              <a:spcBef>
                <a:spcPts val="57"/>
              </a:spcBef>
            </a:pP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Idea uniwersytetu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może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rodzić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się </a:t>
            </a:r>
            <a:b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</a:br>
            <a:r>
              <a:rPr lang="pl-PL"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w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indywidualnym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umyśle,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ale staje się </a:t>
            </a:r>
            <a:b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</a:b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za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sprawą zbiorowego, społecznego</a:t>
            </a:r>
            <a:r>
              <a:rPr lang="pl-PL" sz="1637" spc="-30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wysiłku.</a:t>
            </a:r>
            <a:endParaRPr lang="pl-PL" sz="1637" dirty="0">
              <a:latin typeface="Merriweather Sans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8781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3673" y="-527665"/>
            <a:ext cx="1660302" cy="289054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18738" b="1" spc="7" dirty="0">
                <a:solidFill>
                  <a:srgbClr val="00ACEA"/>
                </a:solidFill>
                <a:latin typeface="Merriweather Sans"/>
                <a:cs typeface="Merriweather Sans"/>
              </a:rPr>
              <a:t>2</a:t>
            </a:r>
            <a:endParaRPr sz="18738" dirty="0">
              <a:solidFill>
                <a:srgbClr val="00ACEA"/>
              </a:solidFill>
              <a:latin typeface="Merriweather Sans"/>
              <a:cs typeface="Merriweather Sans"/>
            </a:endParaRP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EC5C47F7-ABCA-4B41-9B10-DD3F6705E00F}"/>
              </a:ext>
            </a:extLst>
          </p:cNvPr>
          <p:cNvGrpSpPr/>
          <p:nvPr/>
        </p:nvGrpSpPr>
        <p:grpSpPr>
          <a:xfrm>
            <a:off x="5808647" y="778383"/>
            <a:ext cx="3094204" cy="3586735"/>
            <a:chOff x="11442859" y="901365"/>
            <a:chExt cx="7747664" cy="9515498"/>
          </a:xfrm>
        </p:grpSpPr>
        <p:sp>
          <p:nvSpPr>
            <p:cNvPr id="6" name="object 6"/>
            <p:cNvSpPr/>
            <p:nvPr/>
          </p:nvSpPr>
          <p:spPr>
            <a:xfrm>
              <a:off x="12610615" y="3169316"/>
              <a:ext cx="6579908" cy="431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55642" y="6810650"/>
              <a:ext cx="144145" cy="3547745"/>
            </a:xfrm>
            <a:custGeom>
              <a:avLst/>
              <a:gdLst/>
              <a:ahLst/>
              <a:cxnLst/>
              <a:rect l="l" t="t" r="r" b="b"/>
              <a:pathLst>
                <a:path w="144144" h="3547745">
                  <a:moveTo>
                    <a:pt x="72008" y="0"/>
                  </a:moveTo>
                  <a:lnTo>
                    <a:pt x="44050" y="5680"/>
                  </a:lnTo>
                  <a:lnTo>
                    <a:pt x="21153" y="21148"/>
                  </a:lnTo>
                  <a:lnTo>
                    <a:pt x="5682" y="44041"/>
                  </a:lnTo>
                  <a:lnTo>
                    <a:pt x="0" y="71997"/>
                  </a:lnTo>
                  <a:lnTo>
                    <a:pt x="0" y="3475150"/>
                  </a:lnTo>
                  <a:lnTo>
                    <a:pt x="5682" y="3503107"/>
                  </a:lnTo>
                  <a:lnTo>
                    <a:pt x="21153" y="3525999"/>
                  </a:lnTo>
                  <a:lnTo>
                    <a:pt x="44050" y="3541467"/>
                  </a:lnTo>
                  <a:lnTo>
                    <a:pt x="72008" y="3547148"/>
                  </a:lnTo>
                  <a:lnTo>
                    <a:pt x="99964" y="3541467"/>
                  </a:lnTo>
                  <a:lnTo>
                    <a:pt x="122857" y="3525999"/>
                  </a:lnTo>
                  <a:lnTo>
                    <a:pt x="138325" y="3503107"/>
                  </a:lnTo>
                  <a:lnTo>
                    <a:pt x="144006" y="3475150"/>
                  </a:lnTo>
                  <a:lnTo>
                    <a:pt x="144006" y="71997"/>
                  </a:lnTo>
                  <a:lnTo>
                    <a:pt x="138325" y="44041"/>
                  </a:lnTo>
                  <a:lnTo>
                    <a:pt x="122857" y="21148"/>
                  </a:lnTo>
                  <a:lnTo>
                    <a:pt x="99964" y="56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54636" y="3103193"/>
              <a:ext cx="1876425" cy="983615"/>
            </a:xfrm>
            <a:custGeom>
              <a:avLst/>
              <a:gdLst/>
              <a:ahLst/>
              <a:cxnLst/>
              <a:rect l="l" t="t" r="r" b="b"/>
              <a:pathLst>
                <a:path w="1876425" h="983614">
                  <a:moveTo>
                    <a:pt x="1355497" y="0"/>
                  </a:moveTo>
                  <a:lnTo>
                    <a:pt x="1314935" y="3244"/>
                  </a:lnTo>
                  <a:lnTo>
                    <a:pt x="1272460" y="8825"/>
                  </a:lnTo>
                  <a:lnTo>
                    <a:pt x="1228258" y="16638"/>
                  </a:lnTo>
                  <a:lnTo>
                    <a:pt x="1182509" y="26574"/>
                  </a:lnTo>
                  <a:lnTo>
                    <a:pt x="1135399" y="38529"/>
                  </a:lnTo>
                  <a:lnTo>
                    <a:pt x="1087109" y="52394"/>
                  </a:lnTo>
                  <a:lnTo>
                    <a:pt x="1037824" y="68064"/>
                  </a:lnTo>
                  <a:lnTo>
                    <a:pt x="987726" y="85433"/>
                  </a:lnTo>
                  <a:lnTo>
                    <a:pt x="936999" y="104393"/>
                  </a:lnTo>
                  <a:lnTo>
                    <a:pt x="885825" y="124838"/>
                  </a:lnTo>
                  <a:lnTo>
                    <a:pt x="834388" y="146662"/>
                  </a:lnTo>
                  <a:lnTo>
                    <a:pt x="782871" y="169758"/>
                  </a:lnTo>
                  <a:lnTo>
                    <a:pt x="731457" y="194020"/>
                  </a:lnTo>
                  <a:lnTo>
                    <a:pt x="680330" y="219340"/>
                  </a:lnTo>
                  <a:lnTo>
                    <a:pt x="629672" y="245613"/>
                  </a:lnTo>
                  <a:lnTo>
                    <a:pt x="579667" y="272732"/>
                  </a:lnTo>
                  <a:lnTo>
                    <a:pt x="530498" y="300590"/>
                  </a:lnTo>
                  <a:lnTo>
                    <a:pt x="482347" y="329081"/>
                  </a:lnTo>
                  <a:lnTo>
                    <a:pt x="435399" y="358098"/>
                  </a:lnTo>
                  <a:lnTo>
                    <a:pt x="389837" y="387536"/>
                  </a:lnTo>
                  <a:lnTo>
                    <a:pt x="345843" y="417286"/>
                  </a:lnTo>
                  <a:lnTo>
                    <a:pt x="303600" y="447243"/>
                  </a:lnTo>
                  <a:lnTo>
                    <a:pt x="263293" y="477301"/>
                  </a:lnTo>
                  <a:lnTo>
                    <a:pt x="225103" y="507352"/>
                  </a:lnTo>
                  <a:lnTo>
                    <a:pt x="189215" y="537290"/>
                  </a:lnTo>
                  <a:lnTo>
                    <a:pt x="155811" y="567009"/>
                  </a:lnTo>
                  <a:lnTo>
                    <a:pt x="125075" y="596402"/>
                  </a:lnTo>
                  <a:lnTo>
                    <a:pt x="97189" y="625363"/>
                  </a:lnTo>
                  <a:lnTo>
                    <a:pt x="50703" y="681561"/>
                  </a:lnTo>
                  <a:lnTo>
                    <a:pt x="17818" y="734751"/>
                  </a:lnTo>
                  <a:lnTo>
                    <a:pt x="0" y="784080"/>
                  </a:lnTo>
                  <a:lnTo>
                    <a:pt x="16907" y="802613"/>
                  </a:lnTo>
                  <a:lnTo>
                    <a:pt x="62528" y="837170"/>
                  </a:lnTo>
                  <a:lnTo>
                    <a:pt x="122485" y="868302"/>
                  </a:lnTo>
                  <a:lnTo>
                    <a:pt x="195093" y="895918"/>
                  </a:lnTo>
                  <a:lnTo>
                    <a:pt x="235613" y="908378"/>
                  </a:lnTo>
                  <a:lnTo>
                    <a:pt x="278664" y="919923"/>
                  </a:lnTo>
                  <a:lnTo>
                    <a:pt x="324134" y="930563"/>
                  </a:lnTo>
                  <a:lnTo>
                    <a:pt x="371512" y="940225"/>
                  </a:lnTo>
                  <a:lnTo>
                    <a:pt x="420888" y="948958"/>
                  </a:lnTo>
                  <a:lnTo>
                    <a:pt x="471951" y="956730"/>
                  </a:lnTo>
                  <a:lnTo>
                    <a:pt x="524490" y="963530"/>
                  </a:lnTo>
                  <a:lnTo>
                    <a:pt x="578294" y="969345"/>
                  </a:lnTo>
                  <a:lnTo>
                    <a:pt x="633153" y="974165"/>
                  </a:lnTo>
                  <a:lnTo>
                    <a:pt x="688855" y="977978"/>
                  </a:lnTo>
                  <a:lnTo>
                    <a:pt x="745191" y="980771"/>
                  </a:lnTo>
                  <a:lnTo>
                    <a:pt x="801948" y="982534"/>
                  </a:lnTo>
                  <a:lnTo>
                    <a:pt x="858917" y="983254"/>
                  </a:lnTo>
                  <a:lnTo>
                    <a:pt x="915886" y="982920"/>
                  </a:lnTo>
                  <a:lnTo>
                    <a:pt x="972645" y="981521"/>
                  </a:lnTo>
                  <a:lnTo>
                    <a:pt x="1028983" y="979044"/>
                  </a:lnTo>
                  <a:lnTo>
                    <a:pt x="1084688" y="975478"/>
                  </a:lnTo>
                  <a:lnTo>
                    <a:pt x="1139551" y="970812"/>
                  </a:lnTo>
                  <a:lnTo>
                    <a:pt x="1193361" y="965033"/>
                  </a:lnTo>
                  <a:lnTo>
                    <a:pt x="1245906" y="958131"/>
                  </a:lnTo>
                  <a:lnTo>
                    <a:pt x="1296976" y="950093"/>
                  </a:lnTo>
                  <a:lnTo>
                    <a:pt x="1346359" y="940908"/>
                  </a:lnTo>
                  <a:lnTo>
                    <a:pt x="1393927" y="930543"/>
                  </a:lnTo>
                  <a:lnTo>
                    <a:pt x="1439226" y="919049"/>
                  </a:lnTo>
                  <a:lnTo>
                    <a:pt x="1482288" y="906352"/>
                  </a:lnTo>
                  <a:lnTo>
                    <a:pt x="1522820" y="892461"/>
                  </a:lnTo>
                  <a:lnTo>
                    <a:pt x="1560612" y="877365"/>
                  </a:lnTo>
                  <a:lnTo>
                    <a:pt x="1613750" y="851598"/>
                  </a:lnTo>
                  <a:lnTo>
                    <a:pt x="1661763" y="822650"/>
                  </a:lnTo>
                  <a:lnTo>
                    <a:pt x="1704724" y="790841"/>
                  </a:lnTo>
                  <a:lnTo>
                    <a:pt x="1742709" y="756491"/>
                  </a:lnTo>
                  <a:lnTo>
                    <a:pt x="1775792" y="719919"/>
                  </a:lnTo>
                  <a:lnTo>
                    <a:pt x="1804049" y="681444"/>
                  </a:lnTo>
                  <a:lnTo>
                    <a:pt x="1827552" y="641386"/>
                  </a:lnTo>
                  <a:lnTo>
                    <a:pt x="1846379" y="600064"/>
                  </a:lnTo>
                  <a:lnTo>
                    <a:pt x="1860602" y="557797"/>
                  </a:lnTo>
                  <a:lnTo>
                    <a:pt x="1870296" y="514906"/>
                  </a:lnTo>
                  <a:lnTo>
                    <a:pt x="1875537" y="471708"/>
                  </a:lnTo>
                  <a:lnTo>
                    <a:pt x="1876398" y="428525"/>
                  </a:lnTo>
                  <a:lnTo>
                    <a:pt x="1872956" y="385674"/>
                  </a:lnTo>
                  <a:lnTo>
                    <a:pt x="1865283" y="343476"/>
                  </a:lnTo>
                  <a:lnTo>
                    <a:pt x="1833609" y="275837"/>
                  </a:lnTo>
                  <a:lnTo>
                    <a:pt x="1807051" y="241322"/>
                  </a:lnTo>
                  <a:lnTo>
                    <a:pt x="1774697" y="207076"/>
                  </a:lnTo>
                  <a:lnTo>
                    <a:pt x="1737563" y="173646"/>
                  </a:lnTo>
                  <a:lnTo>
                    <a:pt x="1696661" y="141581"/>
                  </a:lnTo>
                  <a:lnTo>
                    <a:pt x="1653005" y="111429"/>
                  </a:lnTo>
                  <a:lnTo>
                    <a:pt x="1607611" y="83739"/>
                  </a:lnTo>
                  <a:lnTo>
                    <a:pt x="1561491" y="59059"/>
                  </a:lnTo>
                  <a:lnTo>
                    <a:pt x="1515659" y="37937"/>
                  </a:lnTo>
                  <a:lnTo>
                    <a:pt x="1471130" y="20922"/>
                  </a:lnTo>
                  <a:lnTo>
                    <a:pt x="1428917" y="8561"/>
                  </a:lnTo>
                  <a:lnTo>
                    <a:pt x="1390035" y="1405"/>
                  </a:lnTo>
                  <a:lnTo>
                    <a:pt x="1355497" y="0"/>
                  </a:lnTo>
                  <a:close/>
                </a:path>
              </a:pathLst>
            </a:custGeom>
            <a:solidFill>
              <a:srgbClr val="B2C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2859" y="3092243"/>
              <a:ext cx="1899285" cy="1005840"/>
            </a:xfrm>
            <a:custGeom>
              <a:avLst/>
              <a:gdLst/>
              <a:ahLst/>
              <a:cxnLst/>
              <a:rect l="l" t="t" r="r" b="b"/>
              <a:pathLst>
                <a:path w="1899284" h="1005839">
                  <a:moveTo>
                    <a:pt x="1366712" y="0"/>
                  </a:moveTo>
                  <a:lnTo>
                    <a:pt x="1325662" y="3275"/>
                  </a:lnTo>
                  <a:lnTo>
                    <a:pt x="1282713" y="8900"/>
                  </a:lnTo>
                  <a:lnTo>
                    <a:pt x="1238047" y="16767"/>
                  </a:lnTo>
                  <a:lnTo>
                    <a:pt x="1191846" y="26770"/>
                  </a:lnTo>
                  <a:lnTo>
                    <a:pt x="1144295" y="38803"/>
                  </a:lnTo>
                  <a:lnTo>
                    <a:pt x="1095577" y="52759"/>
                  </a:lnTo>
                  <a:lnTo>
                    <a:pt x="1045874" y="68533"/>
                  </a:lnTo>
                  <a:lnTo>
                    <a:pt x="995370" y="86017"/>
                  </a:lnTo>
                  <a:lnTo>
                    <a:pt x="944248" y="105106"/>
                  </a:lnTo>
                  <a:lnTo>
                    <a:pt x="892691" y="125694"/>
                  </a:lnTo>
                  <a:lnTo>
                    <a:pt x="840882" y="147673"/>
                  </a:lnTo>
                  <a:lnTo>
                    <a:pt x="789004" y="170937"/>
                  </a:lnTo>
                  <a:lnTo>
                    <a:pt x="737241" y="195381"/>
                  </a:lnTo>
                  <a:lnTo>
                    <a:pt x="685776" y="220898"/>
                  </a:lnTo>
                  <a:lnTo>
                    <a:pt x="634791" y="247382"/>
                  </a:lnTo>
                  <a:lnTo>
                    <a:pt x="584471" y="274725"/>
                  </a:lnTo>
                  <a:lnTo>
                    <a:pt x="534998" y="302823"/>
                  </a:lnTo>
                  <a:lnTo>
                    <a:pt x="486555" y="331568"/>
                  </a:lnTo>
                  <a:lnTo>
                    <a:pt x="439325" y="360854"/>
                  </a:lnTo>
                  <a:lnTo>
                    <a:pt x="393492" y="390576"/>
                  </a:lnTo>
                  <a:lnTo>
                    <a:pt x="349239" y="420626"/>
                  </a:lnTo>
                  <a:lnTo>
                    <a:pt x="306748" y="450898"/>
                  </a:lnTo>
                  <a:lnTo>
                    <a:pt x="266204" y="481286"/>
                  </a:lnTo>
                  <a:lnTo>
                    <a:pt x="227789" y="511684"/>
                  </a:lnTo>
                  <a:lnTo>
                    <a:pt x="191686" y="541985"/>
                  </a:lnTo>
                  <a:lnTo>
                    <a:pt x="158079" y="572084"/>
                  </a:lnTo>
                  <a:lnTo>
                    <a:pt x="127150" y="601873"/>
                  </a:lnTo>
                  <a:lnTo>
                    <a:pt x="99083" y="631246"/>
                  </a:lnTo>
                  <a:lnTo>
                    <a:pt x="74061" y="660097"/>
                  </a:lnTo>
                  <a:lnTo>
                    <a:pt x="33885" y="715809"/>
                  </a:lnTo>
                  <a:lnTo>
                    <a:pt x="8086" y="768156"/>
                  </a:lnTo>
                  <a:lnTo>
                    <a:pt x="0" y="797787"/>
                  </a:lnTo>
                  <a:lnTo>
                    <a:pt x="3141" y="801797"/>
                  </a:lnTo>
                  <a:lnTo>
                    <a:pt x="52861" y="847132"/>
                  </a:lnTo>
                  <a:lnTo>
                    <a:pt x="85743" y="867440"/>
                  </a:lnTo>
                  <a:lnTo>
                    <a:pt x="123300" y="886215"/>
                  </a:lnTo>
                  <a:lnTo>
                    <a:pt x="165023" y="903485"/>
                  </a:lnTo>
                  <a:lnTo>
                    <a:pt x="210406" y="919280"/>
                  </a:lnTo>
                  <a:lnTo>
                    <a:pt x="258943" y="933628"/>
                  </a:lnTo>
                  <a:lnTo>
                    <a:pt x="310127" y="946560"/>
                  </a:lnTo>
                  <a:lnTo>
                    <a:pt x="363452" y="958104"/>
                  </a:lnTo>
                  <a:lnTo>
                    <a:pt x="418411" y="968290"/>
                  </a:lnTo>
                  <a:lnTo>
                    <a:pt x="474497" y="977146"/>
                  </a:lnTo>
                  <a:lnTo>
                    <a:pt x="531205" y="984703"/>
                  </a:lnTo>
                  <a:lnTo>
                    <a:pt x="588027" y="990988"/>
                  </a:lnTo>
                  <a:lnTo>
                    <a:pt x="644457" y="996032"/>
                  </a:lnTo>
                  <a:lnTo>
                    <a:pt x="699989" y="999864"/>
                  </a:lnTo>
                  <a:lnTo>
                    <a:pt x="746092" y="1002247"/>
                  </a:lnTo>
                  <a:lnTo>
                    <a:pt x="791977" y="1003938"/>
                  </a:lnTo>
                  <a:lnTo>
                    <a:pt x="837581" y="1004944"/>
                  </a:lnTo>
                  <a:lnTo>
                    <a:pt x="882842" y="1005278"/>
                  </a:lnTo>
                  <a:lnTo>
                    <a:pt x="942396" y="1004692"/>
                  </a:lnTo>
                  <a:lnTo>
                    <a:pt x="1001053" y="1002948"/>
                  </a:lnTo>
                  <a:lnTo>
                    <a:pt x="1058653" y="1000063"/>
                  </a:lnTo>
                  <a:lnTo>
                    <a:pt x="1115037" y="996057"/>
                  </a:lnTo>
                  <a:lnTo>
                    <a:pt x="1170044" y="990947"/>
                  </a:lnTo>
                  <a:lnTo>
                    <a:pt x="1223514" y="984753"/>
                  </a:lnTo>
                  <a:lnTo>
                    <a:pt x="882061" y="983363"/>
                  </a:lnTo>
                  <a:lnTo>
                    <a:pt x="822333" y="982754"/>
                  </a:lnTo>
                  <a:lnTo>
                    <a:pt x="762019" y="980966"/>
                  </a:lnTo>
                  <a:lnTo>
                    <a:pt x="701277" y="977980"/>
                  </a:lnTo>
                  <a:lnTo>
                    <a:pt x="629803" y="972922"/>
                  </a:lnTo>
                  <a:lnTo>
                    <a:pt x="561026" y="966363"/>
                  </a:lnTo>
                  <a:lnTo>
                    <a:pt x="495156" y="958363"/>
                  </a:lnTo>
                  <a:lnTo>
                    <a:pt x="432409" y="948981"/>
                  </a:lnTo>
                  <a:lnTo>
                    <a:pt x="372998" y="938277"/>
                  </a:lnTo>
                  <a:lnTo>
                    <a:pt x="317136" y="926309"/>
                  </a:lnTo>
                  <a:lnTo>
                    <a:pt x="265037" y="913139"/>
                  </a:lnTo>
                  <a:lnTo>
                    <a:pt x="216915" y="898825"/>
                  </a:lnTo>
                  <a:lnTo>
                    <a:pt x="172982" y="883427"/>
                  </a:lnTo>
                  <a:lnTo>
                    <a:pt x="133453" y="867005"/>
                  </a:lnTo>
                  <a:lnTo>
                    <a:pt x="98541" y="849617"/>
                  </a:lnTo>
                  <a:lnTo>
                    <a:pt x="43422" y="812184"/>
                  </a:lnTo>
                  <a:lnTo>
                    <a:pt x="23643" y="792258"/>
                  </a:lnTo>
                  <a:lnTo>
                    <a:pt x="32545" y="765516"/>
                  </a:lnTo>
                  <a:lnTo>
                    <a:pt x="65332" y="707196"/>
                  </a:lnTo>
                  <a:lnTo>
                    <a:pt x="88888" y="675917"/>
                  </a:lnTo>
                  <a:lnTo>
                    <a:pt x="116998" y="643424"/>
                  </a:lnTo>
                  <a:lnTo>
                    <a:pt x="149498" y="609867"/>
                  </a:lnTo>
                  <a:lnTo>
                    <a:pt x="186223" y="575396"/>
                  </a:lnTo>
                  <a:lnTo>
                    <a:pt x="227008" y="540158"/>
                  </a:lnTo>
                  <a:lnTo>
                    <a:pt x="271690" y="504305"/>
                  </a:lnTo>
                  <a:lnTo>
                    <a:pt x="320102" y="467985"/>
                  </a:lnTo>
                  <a:lnTo>
                    <a:pt x="372080" y="431348"/>
                  </a:lnTo>
                  <a:lnTo>
                    <a:pt x="427459" y="394543"/>
                  </a:lnTo>
                  <a:lnTo>
                    <a:pt x="486075" y="357719"/>
                  </a:lnTo>
                  <a:lnTo>
                    <a:pt x="547763" y="321026"/>
                  </a:lnTo>
                  <a:lnTo>
                    <a:pt x="600886" y="290961"/>
                  </a:lnTo>
                  <a:lnTo>
                    <a:pt x="654148" y="262181"/>
                  </a:lnTo>
                  <a:lnTo>
                    <a:pt x="707398" y="234741"/>
                  </a:lnTo>
                  <a:lnTo>
                    <a:pt x="760487" y="208697"/>
                  </a:lnTo>
                  <a:lnTo>
                    <a:pt x="813265" y="184102"/>
                  </a:lnTo>
                  <a:lnTo>
                    <a:pt x="865582" y="161010"/>
                  </a:lnTo>
                  <a:lnTo>
                    <a:pt x="917289" y="139478"/>
                  </a:lnTo>
                  <a:lnTo>
                    <a:pt x="968236" y="119559"/>
                  </a:lnTo>
                  <a:lnTo>
                    <a:pt x="1018273" y="101308"/>
                  </a:lnTo>
                  <a:lnTo>
                    <a:pt x="1067250" y="84779"/>
                  </a:lnTo>
                  <a:lnTo>
                    <a:pt x="1115018" y="70027"/>
                  </a:lnTo>
                  <a:lnTo>
                    <a:pt x="1161427" y="57107"/>
                  </a:lnTo>
                  <a:lnTo>
                    <a:pt x="1206327" y="46074"/>
                  </a:lnTo>
                  <a:lnTo>
                    <a:pt x="1249568" y="36981"/>
                  </a:lnTo>
                  <a:lnTo>
                    <a:pt x="1291001" y="29884"/>
                  </a:lnTo>
                  <a:lnTo>
                    <a:pt x="1330476" y="24837"/>
                  </a:lnTo>
                  <a:lnTo>
                    <a:pt x="1370607" y="21748"/>
                  </a:lnTo>
                  <a:lnTo>
                    <a:pt x="1373424" y="21685"/>
                  </a:lnTo>
                  <a:lnTo>
                    <a:pt x="1487578" y="21685"/>
                  </a:lnTo>
                  <a:lnTo>
                    <a:pt x="1486445" y="21254"/>
                  </a:lnTo>
                  <a:lnTo>
                    <a:pt x="1442993" y="8662"/>
                  </a:lnTo>
                  <a:lnTo>
                    <a:pt x="1402746" y="1392"/>
                  </a:lnTo>
                  <a:lnTo>
                    <a:pt x="1366712" y="0"/>
                  </a:lnTo>
                  <a:close/>
                </a:path>
                <a:path w="1899284" h="1005839">
                  <a:moveTo>
                    <a:pt x="1487578" y="21685"/>
                  </a:moveTo>
                  <a:lnTo>
                    <a:pt x="1376303" y="21685"/>
                  </a:lnTo>
                  <a:lnTo>
                    <a:pt x="1413504" y="24969"/>
                  </a:lnTo>
                  <a:lnTo>
                    <a:pt x="1455083" y="34389"/>
                  </a:lnTo>
                  <a:lnTo>
                    <a:pt x="1499869" y="49293"/>
                  </a:lnTo>
                  <a:lnTo>
                    <a:pt x="1546690" y="69032"/>
                  </a:lnTo>
                  <a:lnTo>
                    <a:pt x="1594375" y="92954"/>
                  </a:lnTo>
                  <a:lnTo>
                    <a:pt x="1641752" y="120411"/>
                  </a:lnTo>
                  <a:lnTo>
                    <a:pt x="1687650" y="150751"/>
                  </a:lnTo>
                  <a:lnTo>
                    <a:pt x="1730898" y="183324"/>
                  </a:lnTo>
                  <a:lnTo>
                    <a:pt x="1770324" y="217479"/>
                  </a:lnTo>
                  <a:lnTo>
                    <a:pt x="1804757" y="252567"/>
                  </a:lnTo>
                  <a:lnTo>
                    <a:pt x="1833025" y="287937"/>
                  </a:lnTo>
                  <a:lnTo>
                    <a:pt x="1853958" y="322938"/>
                  </a:lnTo>
                  <a:lnTo>
                    <a:pt x="1873444" y="395686"/>
                  </a:lnTo>
                  <a:lnTo>
                    <a:pt x="1876751" y="435693"/>
                  </a:lnTo>
                  <a:lnTo>
                    <a:pt x="1876152" y="476570"/>
                  </a:lnTo>
                  <a:lnTo>
                    <a:pt x="1871494" y="517950"/>
                  </a:lnTo>
                  <a:lnTo>
                    <a:pt x="1862623" y="559464"/>
                  </a:lnTo>
                  <a:lnTo>
                    <a:pt x="1849388" y="600743"/>
                  </a:lnTo>
                  <a:lnTo>
                    <a:pt x="1831635" y="641418"/>
                  </a:lnTo>
                  <a:lnTo>
                    <a:pt x="1809212" y="681121"/>
                  </a:lnTo>
                  <a:lnTo>
                    <a:pt x="1781966" y="719482"/>
                  </a:lnTo>
                  <a:lnTo>
                    <a:pt x="1749744" y="756133"/>
                  </a:lnTo>
                  <a:lnTo>
                    <a:pt x="1712394" y="790704"/>
                  </a:lnTo>
                  <a:lnTo>
                    <a:pt x="1669762" y="822828"/>
                  </a:lnTo>
                  <a:lnTo>
                    <a:pt x="1621698" y="852134"/>
                  </a:lnTo>
                  <a:lnTo>
                    <a:pt x="1568046" y="878255"/>
                  </a:lnTo>
                  <a:lnTo>
                    <a:pt x="1495445" y="905311"/>
                  </a:lnTo>
                  <a:lnTo>
                    <a:pt x="1455100" y="917434"/>
                  </a:lnTo>
                  <a:lnTo>
                    <a:pt x="1412268" y="928596"/>
                  </a:lnTo>
                  <a:lnTo>
                    <a:pt x="1367110" y="938778"/>
                  </a:lnTo>
                  <a:lnTo>
                    <a:pt x="1319782" y="947964"/>
                  </a:lnTo>
                  <a:lnTo>
                    <a:pt x="1270443" y="956134"/>
                  </a:lnTo>
                  <a:lnTo>
                    <a:pt x="1219251" y="963270"/>
                  </a:lnTo>
                  <a:lnTo>
                    <a:pt x="1166365" y="969355"/>
                  </a:lnTo>
                  <a:lnTo>
                    <a:pt x="1111944" y="974369"/>
                  </a:lnTo>
                  <a:lnTo>
                    <a:pt x="1056144" y="978295"/>
                  </a:lnTo>
                  <a:lnTo>
                    <a:pt x="999125" y="981115"/>
                  </a:lnTo>
                  <a:lnTo>
                    <a:pt x="941044" y="982810"/>
                  </a:lnTo>
                  <a:lnTo>
                    <a:pt x="882061" y="983363"/>
                  </a:lnTo>
                  <a:lnTo>
                    <a:pt x="1233432" y="983363"/>
                  </a:lnTo>
                  <a:lnTo>
                    <a:pt x="1275287" y="977493"/>
                  </a:lnTo>
                  <a:lnTo>
                    <a:pt x="1325203" y="969186"/>
                  </a:lnTo>
                  <a:lnTo>
                    <a:pt x="1373101" y="959849"/>
                  </a:lnTo>
                  <a:lnTo>
                    <a:pt x="1418823" y="949502"/>
                  </a:lnTo>
                  <a:lnTo>
                    <a:pt x="1462207" y="938163"/>
                  </a:lnTo>
                  <a:lnTo>
                    <a:pt x="1503095" y="925851"/>
                  </a:lnTo>
                  <a:lnTo>
                    <a:pt x="1541324" y="912584"/>
                  </a:lnTo>
                  <a:lnTo>
                    <a:pt x="1576737" y="898381"/>
                  </a:lnTo>
                  <a:lnTo>
                    <a:pt x="1572391" y="888318"/>
                  </a:lnTo>
                  <a:lnTo>
                    <a:pt x="1597590" y="888318"/>
                  </a:lnTo>
                  <a:lnTo>
                    <a:pt x="1675566" y="845352"/>
                  </a:lnTo>
                  <a:lnTo>
                    <a:pt x="1719030" y="813774"/>
                  </a:lnTo>
                  <a:lnTo>
                    <a:pt x="1758290" y="779030"/>
                  </a:lnTo>
                  <a:lnTo>
                    <a:pt x="1793167" y="741279"/>
                  </a:lnTo>
                  <a:lnTo>
                    <a:pt x="1823484" y="700677"/>
                  </a:lnTo>
                  <a:lnTo>
                    <a:pt x="1849064" y="657383"/>
                  </a:lnTo>
                  <a:lnTo>
                    <a:pt x="1870589" y="609156"/>
                  </a:lnTo>
                  <a:lnTo>
                    <a:pt x="1886176" y="559117"/>
                  </a:lnTo>
                  <a:lnTo>
                    <a:pt x="1895756" y="507819"/>
                  </a:lnTo>
                  <a:lnTo>
                    <a:pt x="1899257" y="455818"/>
                  </a:lnTo>
                  <a:lnTo>
                    <a:pt x="1896610" y="403669"/>
                  </a:lnTo>
                  <a:lnTo>
                    <a:pt x="1887743" y="351926"/>
                  </a:lnTo>
                  <a:lnTo>
                    <a:pt x="1855469" y="282286"/>
                  </a:lnTo>
                  <a:lnTo>
                    <a:pt x="1828520" y="246827"/>
                  </a:lnTo>
                  <a:lnTo>
                    <a:pt x="1795706" y="211685"/>
                  </a:lnTo>
                  <a:lnTo>
                    <a:pt x="1758034" y="177414"/>
                  </a:lnTo>
                  <a:lnTo>
                    <a:pt x="1716514" y="144572"/>
                  </a:lnTo>
                  <a:lnTo>
                    <a:pt x="1672151" y="113715"/>
                  </a:lnTo>
                  <a:lnTo>
                    <a:pt x="1625956" y="85398"/>
                  </a:lnTo>
                  <a:lnTo>
                    <a:pt x="1578934" y="60178"/>
                  </a:lnTo>
                  <a:lnTo>
                    <a:pt x="1532095" y="38611"/>
                  </a:lnTo>
                  <a:lnTo>
                    <a:pt x="1487578" y="21685"/>
                  </a:lnTo>
                  <a:close/>
                </a:path>
                <a:path w="1899284" h="1005839">
                  <a:moveTo>
                    <a:pt x="1597590" y="888318"/>
                  </a:moveTo>
                  <a:lnTo>
                    <a:pt x="1572391" y="888318"/>
                  </a:lnTo>
                  <a:lnTo>
                    <a:pt x="1576737" y="898381"/>
                  </a:lnTo>
                  <a:lnTo>
                    <a:pt x="1597590" y="888318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50900" y="3439832"/>
              <a:ext cx="1870710" cy="462280"/>
            </a:xfrm>
            <a:custGeom>
              <a:avLst/>
              <a:gdLst/>
              <a:ahLst/>
              <a:cxnLst/>
              <a:rect l="l" t="t" r="r" b="b"/>
              <a:pathLst>
                <a:path w="1870709" h="462279">
                  <a:moveTo>
                    <a:pt x="1865293" y="0"/>
                  </a:moveTo>
                  <a:lnTo>
                    <a:pt x="0" y="440604"/>
                  </a:lnTo>
                  <a:lnTo>
                    <a:pt x="5036" y="461944"/>
                  </a:lnTo>
                  <a:lnTo>
                    <a:pt x="1870330" y="21339"/>
                  </a:lnTo>
                  <a:lnTo>
                    <a:pt x="1865293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0395" y="3483340"/>
              <a:ext cx="330200" cy="248920"/>
            </a:xfrm>
            <a:custGeom>
              <a:avLst/>
              <a:gdLst/>
              <a:ahLst/>
              <a:cxnLst/>
              <a:rect l="l" t="t" r="r" b="b"/>
              <a:pathLst>
                <a:path w="330200" h="248920">
                  <a:moveTo>
                    <a:pt x="13015" y="0"/>
                  </a:moveTo>
                  <a:lnTo>
                    <a:pt x="0" y="17643"/>
                  </a:lnTo>
                  <a:lnTo>
                    <a:pt x="316848" y="248872"/>
                  </a:lnTo>
                  <a:lnTo>
                    <a:pt x="329707" y="231113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38708" y="3421704"/>
              <a:ext cx="334010" cy="286385"/>
            </a:xfrm>
            <a:custGeom>
              <a:avLst/>
              <a:gdLst/>
              <a:ahLst/>
              <a:cxnLst/>
              <a:rect l="l" t="t" r="r" b="b"/>
              <a:pathLst>
                <a:path w="334009" h="286385">
                  <a:moveTo>
                    <a:pt x="14146" y="0"/>
                  </a:moveTo>
                  <a:lnTo>
                    <a:pt x="0" y="16753"/>
                  </a:lnTo>
                  <a:lnTo>
                    <a:pt x="319267" y="286064"/>
                  </a:lnTo>
                  <a:lnTo>
                    <a:pt x="333403" y="269300"/>
                  </a:lnTo>
                  <a:lnTo>
                    <a:pt x="14146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94248" y="3597499"/>
              <a:ext cx="289560" cy="497205"/>
            </a:xfrm>
            <a:custGeom>
              <a:avLst/>
              <a:gdLst/>
              <a:ahLst/>
              <a:cxnLst/>
              <a:rect l="l" t="t" r="r" b="b"/>
              <a:pathLst>
                <a:path w="289559" h="497204">
                  <a:moveTo>
                    <a:pt x="270044" y="0"/>
                  </a:moveTo>
                  <a:lnTo>
                    <a:pt x="0" y="486404"/>
                  </a:lnTo>
                  <a:lnTo>
                    <a:pt x="19172" y="497042"/>
                  </a:lnTo>
                  <a:lnTo>
                    <a:pt x="289216" y="10638"/>
                  </a:lnTo>
                  <a:lnTo>
                    <a:pt x="270044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92100" y="3134773"/>
              <a:ext cx="410845" cy="400685"/>
            </a:xfrm>
            <a:custGeom>
              <a:avLst/>
              <a:gdLst/>
              <a:ahLst/>
              <a:cxnLst/>
              <a:rect l="l" t="t" r="r" b="b"/>
              <a:pathLst>
                <a:path w="410845" h="400685">
                  <a:moveTo>
                    <a:pt x="15287" y="0"/>
                  </a:moveTo>
                  <a:lnTo>
                    <a:pt x="0" y="15716"/>
                  </a:lnTo>
                  <a:lnTo>
                    <a:pt x="395097" y="400082"/>
                  </a:lnTo>
                  <a:lnTo>
                    <a:pt x="410385" y="384365"/>
                  </a:lnTo>
                  <a:lnTo>
                    <a:pt x="15287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08545" y="3543484"/>
              <a:ext cx="210820" cy="522605"/>
            </a:xfrm>
            <a:custGeom>
              <a:avLst/>
              <a:gdLst/>
              <a:ahLst/>
              <a:cxnLst/>
              <a:rect l="l" t="t" r="r" b="b"/>
              <a:pathLst>
                <a:path w="210820" h="522604">
                  <a:moveTo>
                    <a:pt x="190119" y="0"/>
                  </a:moveTo>
                  <a:lnTo>
                    <a:pt x="0" y="514968"/>
                  </a:lnTo>
                  <a:lnTo>
                    <a:pt x="20564" y="522560"/>
                  </a:lnTo>
                  <a:lnTo>
                    <a:pt x="210684" y="7601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5366" y="3760749"/>
              <a:ext cx="257175" cy="274320"/>
            </a:xfrm>
            <a:custGeom>
              <a:avLst/>
              <a:gdLst/>
              <a:ahLst/>
              <a:cxnLst/>
              <a:rect l="l" t="t" r="r" b="b"/>
              <a:pathLst>
                <a:path w="257175" h="274320">
                  <a:moveTo>
                    <a:pt x="240673" y="0"/>
                  </a:moveTo>
                  <a:lnTo>
                    <a:pt x="165208" y="82732"/>
                  </a:lnTo>
                  <a:lnTo>
                    <a:pt x="89158" y="164685"/>
                  </a:lnTo>
                  <a:lnTo>
                    <a:pt x="45816" y="210756"/>
                  </a:lnTo>
                  <a:lnTo>
                    <a:pt x="0" y="258913"/>
                  </a:lnTo>
                  <a:lnTo>
                    <a:pt x="15842" y="274075"/>
                  </a:lnTo>
                  <a:lnTo>
                    <a:pt x="61742" y="225829"/>
                  </a:lnTo>
                  <a:lnTo>
                    <a:pt x="105161" y="179675"/>
                  </a:lnTo>
                  <a:lnTo>
                    <a:pt x="181347" y="97575"/>
                  </a:lnTo>
                  <a:lnTo>
                    <a:pt x="237974" y="35644"/>
                  </a:lnTo>
                  <a:lnTo>
                    <a:pt x="256945" y="14701"/>
                  </a:lnTo>
                  <a:lnTo>
                    <a:pt x="240673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49181" y="1309352"/>
              <a:ext cx="829310" cy="1366520"/>
            </a:xfrm>
            <a:custGeom>
              <a:avLst/>
              <a:gdLst/>
              <a:ahLst/>
              <a:cxnLst/>
              <a:rect l="l" t="t" r="r" b="b"/>
              <a:pathLst>
                <a:path w="829309" h="1366520">
                  <a:moveTo>
                    <a:pt x="73563" y="0"/>
                  </a:moveTo>
                  <a:lnTo>
                    <a:pt x="44012" y="47199"/>
                  </a:lnTo>
                  <a:lnTo>
                    <a:pt x="22260" y="113836"/>
                  </a:lnTo>
                  <a:lnTo>
                    <a:pt x="14213" y="153439"/>
                  </a:lnTo>
                  <a:lnTo>
                    <a:pt x="8002" y="196697"/>
                  </a:lnTo>
                  <a:lnTo>
                    <a:pt x="3588" y="243209"/>
                  </a:lnTo>
                  <a:lnTo>
                    <a:pt x="933" y="292572"/>
                  </a:lnTo>
                  <a:lnTo>
                    <a:pt x="0" y="344387"/>
                  </a:lnTo>
                  <a:lnTo>
                    <a:pt x="749" y="398250"/>
                  </a:lnTo>
                  <a:lnTo>
                    <a:pt x="3144" y="453761"/>
                  </a:lnTo>
                  <a:lnTo>
                    <a:pt x="7146" y="510518"/>
                  </a:lnTo>
                  <a:lnTo>
                    <a:pt x="12717" y="568120"/>
                  </a:lnTo>
                  <a:lnTo>
                    <a:pt x="19819" y="626165"/>
                  </a:lnTo>
                  <a:lnTo>
                    <a:pt x="28414" y="684252"/>
                  </a:lnTo>
                  <a:lnTo>
                    <a:pt x="38464" y="741980"/>
                  </a:lnTo>
                  <a:lnTo>
                    <a:pt x="49931" y="798947"/>
                  </a:lnTo>
                  <a:lnTo>
                    <a:pt x="62776" y="854751"/>
                  </a:lnTo>
                  <a:lnTo>
                    <a:pt x="76962" y="908992"/>
                  </a:lnTo>
                  <a:lnTo>
                    <a:pt x="92451" y="961267"/>
                  </a:lnTo>
                  <a:lnTo>
                    <a:pt x="109205" y="1011176"/>
                  </a:lnTo>
                  <a:lnTo>
                    <a:pt x="127185" y="1058317"/>
                  </a:lnTo>
                  <a:lnTo>
                    <a:pt x="146353" y="1102288"/>
                  </a:lnTo>
                  <a:lnTo>
                    <a:pt x="166673" y="1142688"/>
                  </a:lnTo>
                  <a:lnTo>
                    <a:pt x="188104" y="1179115"/>
                  </a:lnTo>
                  <a:lnTo>
                    <a:pt x="221154" y="1224873"/>
                  </a:lnTo>
                  <a:lnTo>
                    <a:pt x="256936" y="1263845"/>
                  </a:lnTo>
                  <a:lnTo>
                    <a:pt x="294976" y="1296227"/>
                  </a:lnTo>
                  <a:lnTo>
                    <a:pt x="334802" y="1322214"/>
                  </a:lnTo>
                  <a:lnTo>
                    <a:pt x="375941" y="1342001"/>
                  </a:lnTo>
                  <a:lnTo>
                    <a:pt x="417921" y="1355784"/>
                  </a:lnTo>
                  <a:lnTo>
                    <a:pt x="460268" y="1363757"/>
                  </a:lnTo>
                  <a:lnTo>
                    <a:pt x="502511" y="1366116"/>
                  </a:lnTo>
                  <a:lnTo>
                    <a:pt x="544176" y="1363055"/>
                  </a:lnTo>
                  <a:lnTo>
                    <a:pt x="584790" y="1354770"/>
                  </a:lnTo>
                  <a:lnTo>
                    <a:pt x="623881" y="1341456"/>
                  </a:lnTo>
                  <a:lnTo>
                    <a:pt x="674562" y="1315112"/>
                  </a:lnTo>
                  <a:lnTo>
                    <a:pt x="723097" y="1277321"/>
                  </a:lnTo>
                  <a:lnTo>
                    <a:pt x="752335" y="1245850"/>
                  </a:lnTo>
                  <a:lnTo>
                    <a:pt x="777609" y="1210161"/>
                  </a:lnTo>
                  <a:lnTo>
                    <a:pt x="798422" y="1170459"/>
                  </a:lnTo>
                  <a:lnTo>
                    <a:pt x="814276" y="1126950"/>
                  </a:lnTo>
                  <a:lnTo>
                    <a:pt x="824673" y="1079838"/>
                  </a:lnTo>
                  <a:lnTo>
                    <a:pt x="829116" y="1029330"/>
                  </a:lnTo>
                  <a:lnTo>
                    <a:pt x="827107" y="975631"/>
                  </a:lnTo>
                  <a:lnTo>
                    <a:pt x="818148" y="918945"/>
                  </a:lnTo>
                  <a:lnTo>
                    <a:pt x="808269" y="880087"/>
                  </a:lnTo>
                  <a:lnTo>
                    <a:pt x="795188" y="839364"/>
                  </a:lnTo>
                  <a:lnTo>
                    <a:pt x="779118" y="797043"/>
                  </a:lnTo>
                  <a:lnTo>
                    <a:pt x="760275" y="753390"/>
                  </a:lnTo>
                  <a:lnTo>
                    <a:pt x="736951" y="704852"/>
                  </a:lnTo>
                  <a:lnTo>
                    <a:pt x="710894" y="655404"/>
                  </a:lnTo>
                  <a:lnTo>
                    <a:pt x="683055" y="606535"/>
                  </a:lnTo>
                  <a:lnTo>
                    <a:pt x="653124" y="557449"/>
                  </a:lnTo>
                  <a:lnTo>
                    <a:pt x="621360" y="508466"/>
                  </a:lnTo>
                  <a:lnTo>
                    <a:pt x="588020" y="459907"/>
                  </a:lnTo>
                  <a:lnTo>
                    <a:pt x="553361" y="412090"/>
                  </a:lnTo>
                  <a:lnTo>
                    <a:pt x="517639" y="365337"/>
                  </a:lnTo>
                  <a:lnTo>
                    <a:pt x="481113" y="319968"/>
                  </a:lnTo>
                  <a:lnTo>
                    <a:pt x="444038" y="276302"/>
                  </a:lnTo>
                  <a:lnTo>
                    <a:pt x="406672" y="234660"/>
                  </a:lnTo>
                  <a:lnTo>
                    <a:pt x="369273" y="195363"/>
                  </a:lnTo>
                  <a:lnTo>
                    <a:pt x="332096" y="158729"/>
                  </a:lnTo>
                  <a:lnTo>
                    <a:pt x="295400" y="125081"/>
                  </a:lnTo>
                  <a:lnTo>
                    <a:pt x="259440" y="94737"/>
                  </a:lnTo>
                  <a:lnTo>
                    <a:pt x="224476" y="68017"/>
                  </a:lnTo>
                  <a:lnTo>
                    <a:pt x="190762" y="45243"/>
                  </a:lnTo>
                  <a:lnTo>
                    <a:pt x="128117" y="12810"/>
                  </a:lnTo>
                  <a:lnTo>
                    <a:pt x="73563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38663" y="1298182"/>
              <a:ext cx="850900" cy="1388110"/>
            </a:xfrm>
            <a:custGeom>
              <a:avLst/>
              <a:gdLst/>
              <a:ahLst/>
              <a:cxnLst/>
              <a:rect l="l" t="t" r="r" b="b"/>
              <a:pathLst>
                <a:path w="850900" h="1388110">
                  <a:moveTo>
                    <a:pt x="79467" y="0"/>
                  </a:moveTo>
                  <a:lnTo>
                    <a:pt x="46672" y="49678"/>
                  </a:lnTo>
                  <a:lnTo>
                    <a:pt x="24672" y="113740"/>
                  </a:lnTo>
                  <a:lnTo>
                    <a:pt x="16340" y="151673"/>
                  </a:lnTo>
                  <a:lnTo>
                    <a:pt x="9742" y="193062"/>
                  </a:lnTo>
                  <a:lnTo>
                    <a:pt x="4842" y="237552"/>
                  </a:lnTo>
                  <a:lnTo>
                    <a:pt x="1608" y="284784"/>
                  </a:lnTo>
                  <a:lnTo>
                    <a:pt x="5" y="334400"/>
                  </a:lnTo>
                  <a:lnTo>
                    <a:pt x="0" y="386044"/>
                  </a:lnTo>
                  <a:lnTo>
                    <a:pt x="1557" y="439357"/>
                  </a:lnTo>
                  <a:lnTo>
                    <a:pt x="4644" y="493981"/>
                  </a:lnTo>
                  <a:lnTo>
                    <a:pt x="9226" y="549560"/>
                  </a:lnTo>
                  <a:lnTo>
                    <a:pt x="15269" y="605735"/>
                  </a:lnTo>
                  <a:lnTo>
                    <a:pt x="22740" y="662149"/>
                  </a:lnTo>
                  <a:lnTo>
                    <a:pt x="31604" y="718445"/>
                  </a:lnTo>
                  <a:lnTo>
                    <a:pt x="41827" y="774264"/>
                  </a:lnTo>
                  <a:lnTo>
                    <a:pt x="53375" y="829249"/>
                  </a:lnTo>
                  <a:lnTo>
                    <a:pt x="66215" y="883043"/>
                  </a:lnTo>
                  <a:lnTo>
                    <a:pt x="80312" y="935287"/>
                  </a:lnTo>
                  <a:lnTo>
                    <a:pt x="95632" y="985624"/>
                  </a:lnTo>
                  <a:lnTo>
                    <a:pt x="112172" y="1033777"/>
                  </a:lnTo>
                  <a:lnTo>
                    <a:pt x="129806" y="1079149"/>
                  </a:lnTo>
                  <a:lnTo>
                    <a:pt x="148591" y="1121620"/>
                  </a:lnTo>
                  <a:lnTo>
                    <a:pt x="168465" y="1160754"/>
                  </a:lnTo>
                  <a:lnTo>
                    <a:pt x="189391" y="1196193"/>
                  </a:lnTo>
                  <a:lnTo>
                    <a:pt x="223811" y="1243743"/>
                  </a:lnTo>
                  <a:lnTo>
                    <a:pt x="260935" y="1283896"/>
                  </a:lnTo>
                  <a:lnTo>
                    <a:pt x="300281" y="1317006"/>
                  </a:lnTo>
                  <a:lnTo>
                    <a:pt x="341195" y="1343316"/>
                  </a:lnTo>
                  <a:lnTo>
                    <a:pt x="383279" y="1363234"/>
                  </a:lnTo>
                  <a:lnTo>
                    <a:pt x="425966" y="1377058"/>
                  </a:lnTo>
                  <a:lnTo>
                    <a:pt x="468730" y="1385114"/>
                  </a:lnTo>
                  <a:lnTo>
                    <a:pt x="511046" y="1387727"/>
                  </a:lnTo>
                  <a:lnTo>
                    <a:pt x="544581" y="1386081"/>
                  </a:lnTo>
                  <a:lnTo>
                    <a:pt x="577206" y="1381257"/>
                  </a:lnTo>
                  <a:lnTo>
                    <a:pt x="608638" y="1373428"/>
                  </a:lnTo>
                  <a:lnTo>
                    <a:pt x="630363" y="1365694"/>
                  </a:lnTo>
                  <a:lnTo>
                    <a:pt x="517304" y="1365694"/>
                  </a:lnTo>
                  <a:lnTo>
                    <a:pt x="476835" y="1363891"/>
                  </a:lnTo>
                  <a:lnTo>
                    <a:pt x="435826" y="1356778"/>
                  </a:lnTo>
                  <a:lnTo>
                    <a:pt x="394802" y="1344029"/>
                  </a:lnTo>
                  <a:lnTo>
                    <a:pt x="354289" y="1325320"/>
                  </a:lnTo>
                  <a:lnTo>
                    <a:pt x="314812" y="1300325"/>
                  </a:lnTo>
                  <a:lnTo>
                    <a:pt x="276896" y="1268719"/>
                  </a:lnTo>
                  <a:lnTo>
                    <a:pt x="241068" y="1230176"/>
                  </a:lnTo>
                  <a:lnTo>
                    <a:pt x="207851" y="1184372"/>
                  </a:lnTo>
                  <a:lnTo>
                    <a:pt x="170438" y="1116382"/>
                  </a:lnTo>
                  <a:lnTo>
                    <a:pt x="152766" y="1077040"/>
                  </a:lnTo>
                  <a:lnTo>
                    <a:pt x="135880" y="1034479"/>
                  </a:lnTo>
                  <a:lnTo>
                    <a:pt x="119851" y="988958"/>
                  </a:lnTo>
                  <a:lnTo>
                    <a:pt x="104753" y="940737"/>
                  </a:lnTo>
                  <a:lnTo>
                    <a:pt x="90657" y="890074"/>
                  </a:lnTo>
                  <a:lnTo>
                    <a:pt x="77636" y="837229"/>
                  </a:lnTo>
                  <a:lnTo>
                    <a:pt x="65762" y="782462"/>
                  </a:lnTo>
                  <a:lnTo>
                    <a:pt x="55106" y="726032"/>
                  </a:lnTo>
                  <a:lnTo>
                    <a:pt x="45742" y="668198"/>
                  </a:lnTo>
                  <a:lnTo>
                    <a:pt x="37741" y="609219"/>
                  </a:lnTo>
                  <a:lnTo>
                    <a:pt x="31176" y="549355"/>
                  </a:lnTo>
                  <a:lnTo>
                    <a:pt x="25610" y="481309"/>
                  </a:lnTo>
                  <a:lnTo>
                    <a:pt x="22321" y="416278"/>
                  </a:lnTo>
                  <a:lnTo>
                    <a:pt x="21269" y="354598"/>
                  </a:lnTo>
                  <a:lnTo>
                    <a:pt x="22416" y="296609"/>
                  </a:lnTo>
                  <a:lnTo>
                    <a:pt x="25723" y="242649"/>
                  </a:lnTo>
                  <a:lnTo>
                    <a:pt x="31151" y="193057"/>
                  </a:lnTo>
                  <a:lnTo>
                    <a:pt x="38661" y="148171"/>
                  </a:lnTo>
                  <a:lnTo>
                    <a:pt x="48214" y="108330"/>
                  </a:lnTo>
                  <a:lnTo>
                    <a:pt x="73295" y="45136"/>
                  </a:lnTo>
                  <a:lnTo>
                    <a:pt x="88745" y="22460"/>
                  </a:lnTo>
                  <a:lnTo>
                    <a:pt x="161728" y="22460"/>
                  </a:lnTo>
                  <a:lnTo>
                    <a:pt x="141551" y="13350"/>
                  </a:lnTo>
                  <a:lnTo>
                    <a:pt x="111963" y="4116"/>
                  </a:lnTo>
                  <a:lnTo>
                    <a:pt x="84546" y="209"/>
                  </a:lnTo>
                  <a:lnTo>
                    <a:pt x="79467" y="0"/>
                  </a:lnTo>
                  <a:close/>
                </a:path>
                <a:path w="850900" h="1388110">
                  <a:moveTo>
                    <a:pt x="161728" y="22460"/>
                  </a:moveTo>
                  <a:lnTo>
                    <a:pt x="88745" y="22460"/>
                  </a:lnTo>
                  <a:lnTo>
                    <a:pt x="114892" y="27344"/>
                  </a:lnTo>
                  <a:lnTo>
                    <a:pt x="143221" y="37375"/>
                  </a:lnTo>
                  <a:lnTo>
                    <a:pt x="205406" y="71544"/>
                  </a:lnTo>
                  <a:lnTo>
                    <a:pt x="238752" y="95014"/>
                  </a:lnTo>
                  <a:lnTo>
                    <a:pt x="273262" y="122296"/>
                  </a:lnTo>
                  <a:lnTo>
                    <a:pt x="308679" y="153055"/>
                  </a:lnTo>
                  <a:lnTo>
                    <a:pt x="344750" y="186958"/>
                  </a:lnTo>
                  <a:lnTo>
                    <a:pt x="381220" y="223670"/>
                  </a:lnTo>
                  <a:lnTo>
                    <a:pt x="417833" y="262858"/>
                  </a:lnTo>
                  <a:lnTo>
                    <a:pt x="454336" y="304187"/>
                  </a:lnTo>
                  <a:lnTo>
                    <a:pt x="490474" y="347324"/>
                  </a:lnTo>
                  <a:lnTo>
                    <a:pt x="525991" y="391935"/>
                  </a:lnTo>
                  <a:lnTo>
                    <a:pt x="560633" y="437685"/>
                  </a:lnTo>
                  <a:lnTo>
                    <a:pt x="594146" y="484241"/>
                  </a:lnTo>
                  <a:lnTo>
                    <a:pt x="626274" y="531269"/>
                  </a:lnTo>
                  <a:lnTo>
                    <a:pt x="656763" y="578435"/>
                  </a:lnTo>
                  <a:lnTo>
                    <a:pt x="685358" y="625404"/>
                  </a:lnTo>
                  <a:lnTo>
                    <a:pt x="711804" y="671843"/>
                  </a:lnTo>
                  <a:lnTo>
                    <a:pt x="737854" y="721300"/>
                  </a:lnTo>
                  <a:lnTo>
                    <a:pt x="760818" y="769107"/>
                  </a:lnTo>
                  <a:lnTo>
                    <a:pt x="779880" y="813318"/>
                  </a:lnTo>
                  <a:lnTo>
                    <a:pt x="795787" y="855373"/>
                  </a:lnTo>
                  <a:lnTo>
                    <a:pt x="808493" y="895128"/>
                  </a:lnTo>
                  <a:lnTo>
                    <a:pt x="817948" y="932442"/>
                  </a:lnTo>
                  <a:lnTo>
                    <a:pt x="826171" y="983273"/>
                  </a:lnTo>
                  <a:lnTo>
                    <a:pt x="828621" y="1032664"/>
                  </a:lnTo>
                  <a:lnTo>
                    <a:pt x="825421" y="1080241"/>
                  </a:lnTo>
                  <a:lnTo>
                    <a:pt x="816695" y="1125629"/>
                  </a:lnTo>
                  <a:lnTo>
                    <a:pt x="802567" y="1168455"/>
                  </a:lnTo>
                  <a:lnTo>
                    <a:pt x="783159" y="1208345"/>
                  </a:lnTo>
                  <a:lnTo>
                    <a:pt x="758595" y="1244923"/>
                  </a:lnTo>
                  <a:lnTo>
                    <a:pt x="729000" y="1277817"/>
                  </a:lnTo>
                  <a:lnTo>
                    <a:pt x="694496" y="1306651"/>
                  </a:lnTo>
                  <a:lnTo>
                    <a:pt x="647047" y="1334959"/>
                  </a:lnTo>
                  <a:lnTo>
                    <a:pt x="594519" y="1354669"/>
                  </a:lnTo>
                  <a:lnTo>
                    <a:pt x="556707" y="1362512"/>
                  </a:lnTo>
                  <a:lnTo>
                    <a:pt x="517304" y="1365694"/>
                  </a:lnTo>
                  <a:lnTo>
                    <a:pt x="630363" y="1365694"/>
                  </a:lnTo>
                  <a:lnTo>
                    <a:pt x="674085" y="1345603"/>
                  </a:lnTo>
                  <a:lnTo>
                    <a:pt x="707333" y="1324420"/>
                  </a:lnTo>
                  <a:lnTo>
                    <a:pt x="744114" y="1293721"/>
                  </a:lnTo>
                  <a:lnTo>
                    <a:pt x="775675" y="1258754"/>
                  </a:lnTo>
                  <a:lnTo>
                    <a:pt x="801885" y="1219915"/>
                  </a:lnTo>
                  <a:lnTo>
                    <a:pt x="822612" y="1177601"/>
                  </a:lnTo>
                  <a:lnTo>
                    <a:pt x="837724" y="1132209"/>
                  </a:lnTo>
                  <a:lnTo>
                    <a:pt x="847088" y="1084136"/>
                  </a:lnTo>
                  <a:lnTo>
                    <a:pt x="850526" y="1034479"/>
                  </a:lnTo>
                  <a:lnTo>
                    <a:pt x="850521" y="1032664"/>
                  </a:lnTo>
                  <a:lnTo>
                    <a:pt x="848049" y="981531"/>
                  </a:lnTo>
                  <a:lnTo>
                    <a:pt x="839381" y="927793"/>
                  </a:lnTo>
                  <a:lnTo>
                    <a:pt x="829644" y="889339"/>
                  </a:lnTo>
                  <a:lnTo>
                    <a:pt x="816597" y="848461"/>
                  </a:lnTo>
                  <a:lnTo>
                    <a:pt x="800290" y="805304"/>
                  </a:lnTo>
                  <a:lnTo>
                    <a:pt x="780776" y="760018"/>
                  </a:lnTo>
                  <a:lnTo>
                    <a:pt x="757452" y="711474"/>
                  </a:lnTo>
                  <a:lnTo>
                    <a:pt x="731018" y="661288"/>
                  </a:lnTo>
                  <a:lnTo>
                    <a:pt x="703326" y="612659"/>
                  </a:lnTo>
                  <a:lnTo>
                    <a:pt x="673492" y="563673"/>
                  </a:lnTo>
                  <a:lnTo>
                    <a:pt x="641770" y="514663"/>
                  </a:lnTo>
                  <a:lnTo>
                    <a:pt x="608415" y="465965"/>
                  </a:lnTo>
                  <a:lnTo>
                    <a:pt x="573679" y="417913"/>
                  </a:lnTo>
                  <a:lnTo>
                    <a:pt x="537817" y="370841"/>
                  </a:lnTo>
                  <a:lnTo>
                    <a:pt x="501082" y="325083"/>
                  </a:lnTo>
                  <a:lnTo>
                    <a:pt x="463728" y="280974"/>
                  </a:lnTo>
                  <a:lnTo>
                    <a:pt x="426008" y="238848"/>
                  </a:lnTo>
                  <a:lnTo>
                    <a:pt x="388177" y="199039"/>
                  </a:lnTo>
                  <a:lnTo>
                    <a:pt x="350489" y="161882"/>
                  </a:lnTo>
                  <a:lnTo>
                    <a:pt x="313196" y="127711"/>
                  </a:lnTo>
                  <a:lnTo>
                    <a:pt x="276553" y="96861"/>
                  </a:lnTo>
                  <a:lnTo>
                    <a:pt x="240813" y="69665"/>
                  </a:lnTo>
                  <a:lnTo>
                    <a:pt x="206230" y="46458"/>
                  </a:lnTo>
                  <a:lnTo>
                    <a:pt x="173058" y="27575"/>
                  </a:lnTo>
                  <a:lnTo>
                    <a:pt x="161728" y="2246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12604" y="1305191"/>
              <a:ext cx="570865" cy="1350010"/>
            </a:xfrm>
            <a:custGeom>
              <a:avLst/>
              <a:gdLst/>
              <a:ahLst/>
              <a:cxnLst/>
              <a:rect l="l" t="t" r="r" b="b"/>
              <a:pathLst>
                <a:path w="570865" h="1350010">
                  <a:moveTo>
                    <a:pt x="20282" y="0"/>
                  </a:moveTo>
                  <a:lnTo>
                    <a:pt x="0" y="8324"/>
                  </a:lnTo>
                  <a:lnTo>
                    <a:pt x="550318" y="1349780"/>
                  </a:lnTo>
                  <a:lnTo>
                    <a:pt x="570600" y="1341456"/>
                  </a:lnTo>
                  <a:lnTo>
                    <a:pt x="20282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47204" y="1716652"/>
              <a:ext cx="288925" cy="114300"/>
            </a:xfrm>
            <a:custGeom>
              <a:avLst/>
              <a:gdLst/>
              <a:ahLst/>
              <a:cxnLst/>
              <a:rect l="l" t="t" r="r" b="b"/>
              <a:pathLst>
                <a:path w="288925" h="114300">
                  <a:moveTo>
                    <a:pt x="6774" y="0"/>
                  </a:moveTo>
                  <a:lnTo>
                    <a:pt x="0" y="20858"/>
                  </a:lnTo>
                  <a:lnTo>
                    <a:pt x="281603" y="113891"/>
                  </a:lnTo>
                  <a:lnTo>
                    <a:pt x="288567" y="93096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53245" y="1804618"/>
              <a:ext cx="311785" cy="99060"/>
            </a:xfrm>
            <a:custGeom>
              <a:avLst/>
              <a:gdLst/>
              <a:ahLst/>
              <a:cxnLst/>
              <a:rect l="l" t="t" r="r" b="b"/>
              <a:pathLst>
                <a:path w="311784" h="99060">
                  <a:moveTo>
                    <a:pt x="5392" y="0"/>
                  </a:moveTo>
                  <a:lnTo>
                    <a:pt x="0" y="21245"/>
                  </a:lnTo>
                  <a:lnTo>
                    <a:pt x="306252" y="99054"/>
                  </a:lnTo>
                  <a:lnTo>
                    <a:pt x="311644" y="77809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72913" y="1802072"/>
              <a:ext cx="200660" cy="389890"/>
            </a:xfrm>
            <a:custGeom>
              <a:avLst/>
              <a:gdLst/>
              <a:ahLst/>
              <a:cxnLst/>
              <a:rect l="l" t="t" r="r" b="b"/>
              <a:pathLst>
                <a:path w="200659" h="389889">
                  <a:moveTo>
                    <a:pt x="180298" y="0"/>
                  </a:moveTo>
                  <a:lnTo>
                    <a:pt x="0" y="380302"/>
                  </a:lnTo>
                  <a:lnTo>
                    <a:pt x="19810" y="389694"/>
                  </a:lnTo>
                  <a:lnTo>
                    <a:pt x="200109" y="9392"/>
                  </a:lnTo>
                  <a:lnTo>
                    <a:pt x="180298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65155" y="2333311"/>
              <a:ext cx="414655" cy="95885"/>
            </a:xfrm>
            <a:custGeom>
              <a:avLst/>
              <a:gdLst/>
              <a:ahLst/>
              <a:cxnLst/>
              <a:rect l="l" t="t" r="r" b="b"/>
              <a:pathLst>
                <a:path w="414655" h="95885">
                  <a:moveTo>
                    <a:pt x="3874" y="0"/>
                  </a:moveTo>
                  <a:lnTo>
                    <a:pt x="0" y="21580"/>
                  </a:lnTo>
                  <a:lnTo>
                    <a:pt x="410416" y="95379"/>
                  </a:lnTo>
                  <a:lnTo>
                    <a:pt x="414291" y="73798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43100" y="2006257"/>
              <a:ext cx="251460" cy="356235"/>
            </a:xfrm>
            <a:custGeom>
              <a:avLst/>
              <a:gdLst/>
              <a:ahLst/>
              <a:cxnLst/>
              <a:rect l="l" t="t" r="r" b="b"/>
              <a:pathLst>
                <a:path w="251459" h="356235">
                  <a:moveTo>
                    <a:pt x="233060" y="0"/>
                  </a:moveTo>
                  <a:lnTo>
                    <a:pt x="0" y="343717"/>
                  </a:lnTo>
                  <a:lnTo>
                    <a:pt x="18146" y="356020"/>
                  </a:lnTo>
                  <a:lnTo>
                    <a:pt x="251207" y="12313"/>
                  </a:lnTo>
                  <a:lnTo>
                    <a:pt x="233060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65668" y="1419542"/>
              <a:ext cx="74930" cy="266700"/>
            </a:xfrm>
            <a:custGeom>
              <a:avLst/>
              <a:gdLst/>
              <a:ahLst/>
              <a:cxnLst/>
              <a:rect l="l" t="t" r="r" b="b"/>
              <a:pathLst>
                <a:path w="74929" h="266700">
                  <a:moveTo>
                    <a:pt x="53286" y="0"/>
                  </a:moveTo>
                  <a:lnTo>
                    <a:pt x="40110" y="68424"/>
                  </a:lnTo>
                  <a:lnTo>
                    <a:pt x="27503" y="131390"/>
                  </a:lnTo>
                  <a:lnTo>
                    <a:pt x="16155" y="186342"/>
                  </a:lnTo>
                  <a:lnTo>
                    <a:pt x="6758" y="230724"/>
                  </a:lnTo>
                  <a:lnTo>
                    <a:pt x="0" y="261981"/>
                  </a:lnTo>
                  <a:lnTo>
                    <a:pt x="21423" y="266662"/>
                  </a:lnTo>
                  <a:lnTo>
                    <a:pt x="37616" y="190842"/>
                  </a:lnTo>
                  <a:lnTo>
                    <a:pt x="48989" y="135758"/>
                  </a:lnTo>
                  <a:lnTo>
                    <a:pt x="61622" y="72641"/>
                  </a:lnTo>
                  <a:lnTo>
                    <a:pt x="74824" y="4052"/>
                  </a:lnTo>
                  <a:lnTo>
                    <a:pt x="53286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95021" y="6869118"/>
              <a:ext cx="144145" cy="3547745"/>
            </a:xfrm>
            <a:custGeom>
              <a:avLst/>
              <a:gdLst/>
              <a:ahLst/>
              <a:cxnLst/>
              <a:rect l="l" t="t" r="r" b="b"/>
              <a:pathLst>
                <a:path w="144144" h="3547745">
                  <a:moveTo>
                    <a:pt x="71997" y="0"/>
                  </a:moveTo>
                  <a:lnTo>
                    <a:pt x="44041" y="5682"/>
                  </a:lnTo>
                  <a:lnTo>
                    <a:pt x="21148" y="21152"/>
                  </a:lnTo>
                  <a:lnTo>
                    <a:pt x="5680" y="44045"/>
                  </a:lnTo>
                  <a:lnTo>
                    <a:pt x="0" y="71997"/>
                  </a:lnTo>
                  <a:lnTo>
                    <a:pt x="0" y="3475150"/>
                  </a:lnTo>
                  <a:lnTo>
                    <a:pt x="5680" y="3503108"/>
                  </a:lnTo>
                  <a:lnTo>
                    <a:pt x="21148" y="3526005"/>
                  </a:lnTo>
                  <a:lnTo>
                    <a:pt x="44041" y="3541476"/>
                  </a:lnTo>
                  <a:lnTo>
                    <a:pt x="71997" y="3547159"/>
                  </a:lnTo>
                  <a:lnTo>
                    <a:pt x="99954" y="3541476"/>
                  </a:lnTo>
                  <a:lnTo>
                    <a:pt x="122847" y="3526005"/>
                  </a:lnTo>
                  <a:lnTo>
                    <a:pt x="138314" y="3503108"/>
                  </a:lnTo>
                  <a:lnTo>
                    <a:pt x="143995" y="3475150"/>
                  </a:lnTo>
                  <a:lnTo>
                    <a:pt x="143995" y="71997"/>
                  </a:lnTo>
                  <a:lnTo>
                    <a:pt x="138314" y="44045"/>
                  </a:lnTo>
                  <a:lnTo>
                    <a:pt x="122847" y="21152"/>
                  </a:lnTo>
                  <a:lnTo>
                    <a:pt x="99954" y="5682"/>
                  </a:lnTo>
                  <a:lnTo>
                    <a:pt x="71997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31201" y="7283759"/>
              <a:ext cx="1028065" cy="2815590"/>
            </a:xfrm>
            <a:custGeom>
              <a:avLst/>
              <a:gdLst/>
              <a:ahLst/>
              <a:cxnLst/>
              <a:rect l="l" t="t" r="r" b="b"/>
              <a:pathLst>
                <a:path w="1028065" h="2815590">
                  <a:moveTo>
                    <a:pt x="115351" y="61624"/>
                  </a:moveTo>
                  <a:lnTo>
                    <a:pt x="78307" y="93623"/>
                  </a:lnTo>
                  <a:lnTo>
                    <a:pt x="47402" y="128815"/>
                  </a:lnTo>
                  <a:lnTo>
                    <a:pt x="23483" y="167258"/>
                  </a:lnTo>
                  <a:lnTo>
                    <a:pt x="7400" y="209013"/>
                  </a:lnTo>
                  <a:lnTo>
                    <a:pt x="0" y="254139"/>
                  </a:lnTo>
                  <a:lnTo>
                    <a:pt x="2129" y="302695"/>
                  </a:lnTo>
                  <a:lnTo>
                    <a:pt x="9258" y="351003"/>
                  </a:lnTo>
                  <a:lnTo>
                    <a:pt x="16887" y="399626"/>
                  </a:lnTo>
                  <a:lnTo>
                    <a:pt x="24997" y="448533"/>
                  </a:lnTo>
                  <a:lnTo>
                    <a:pt x="33572" y="497694"/>
                  </a:lnTo>
                  <a:lnTo>
                    <a:pt x="42593" y="547078"/>
                  </a:lnTo>
                  <a:lnTo>
                    <a:pt x="52044" y="596657"/>
                  </a:lnTo>
                  <a:lnTo>
                    <a:pt x="61905" y="646399"/>
                  </a:lnTo>
                  <a:lnTo>
                    <a:pt x="72160" y="696275"/>
                  </a:lnTo>
                  <a:lnTo>
                    <a:pt x="82792" y="746254"/>
                  </a:lnTo>
                  <a:lnTo>
                    <a:pt x="93781" y="796307"/>
                  </a:lnTo>
                  <a:lnTo>
                    <a:pt x="105112" y="846403"/>
                  </a:lnTo>
                  <a:lnTo>
                    <a:pt x="116765" y="896512"/>
                  </a:lnTo>
                  <a:lnTo>
                    <a:pt x="128724" y="946603"/>
                  </a:lnTo>
                  <a:lnTo>
                    <a:pt x="140970" y="996648"/>
                  </a:lnTo>
                  <a:lnTo>
                    <a:pt x="153487" y="1046616"/>
                  </a:lnTo>
                  <a:lnTo>
                    <a:pt x="166256" y="1096476"/>
                  </a:lnTo>
                  <a:lnTo>
                    <a:pt x="179260" y="1146198"/>
                  </a:lnTo>
                  <a:lnTo>
                    <a:pt x="192482" y="1195753"/>
                  </a:lnTo>
                  <a:lnTo>
                    <a:pt x="205902" y="1245110"/>
                  </a:lnTo>
                  <a:lnTo>
                    <a:pt x="219505" y="1294239"/>
                  </a:lnTo>
                  <a:lnTo>
                    <a:pt x="233272" y="1343110"/>
                  </a:lnTo>
                  <a:lnTo>
                    <a:pt x="247185" y="1391693"/>
                  </a:lnTo>
                  <a:lnTo>
                    <a:pt x="261228" y="1439958"/>
                  </a:lnTo>
                  <a:lnTo>
                    <a:pt x="275382" y="1487874"/>
                  </a:lnTo>
                  <a:lnTo>
                    <a:pt x="289629" y="1535412"/>
                  </a:lnTo>
                  <a:lnTo>
                    <a:pt x="303953" y="1582541"/>
                  </a:lnTo>
                  <a:lnTo>
                    <a:pt x="318919" y="1631217"/>
                  </a:lnTo>
                  <a:lnTo>
                    <a:pt x="334016" y="1679860"/>
                  </a:lnTo>
                  <a:lnTo>
                    <a:pt x="349241" y="1728470"/>
                  </a:lnTo>
                  <a:lnTo>
                    <a:pt x="364592" y="1777048"/>
                  </a:lnTo>
                  <a:lnTo>
                    <a:pt x="380069" y="1825592"/>
                  </a:lnTo>
                  <a:lnTo>
                    <a:pt x="395670" y="1874103"/>
                  </a:lnTo>
                  <a:lnTo>
                    <a:pt x="411393" y="1922581"/>
                  </a:lnTo>
                  <a:lnTo>
                    <a:pt x="427237" y="1971026"/>
                  </a:lnTo>
                  <a:lnTo>
                    <a:pt x="443200" y="2019437"/>
                  </a:lnTo>
                  <a:lnTo>
                    <a:pt x="459281" y="2067816"/>
                  </a:lnTo>
                  <a:lnTo>
                    <a:pt x="475478" y="2116161"/>
                  </a:lnTo>
                  <a:lnTo>
                    <a:pt x="491789" y="2164472"/>
                  </a:lnTo>
                  <a:lnTo>
                    <a:pt x="508213" y="2212751"/>
                  </a:lnTo>
                  <a:lnTo>
                    <a:pt x="524749" y="2260996"/>
                  </a:lnTo>
                  <a:lnTo>
                    <a:pt x="541395" y="2309207"/>
                  </a:lnTo>
                  <a:lnTo>
                    <a:pt x="558149" y="2357385"/>
                  </a:lnTo>
                  <a:lnTo>
                    <a:pt x="575010" y="2405529"/>
                  </a:lnTo>
                  <a:lnTo>
                    <a:pt x="591976" y="2453639"/>
                  </a:lnTo>
                  <a:lnTo>
                    <a:pt x="609046" y="2501716"/>
                  </a:lnTo>
                  <a:lnTo>
                    <a:pt x="626218" y="2549759"/>
                  </a:lnTo>
                  <a:lnTo>
                    <a:pt x="643491" y="2597769"/>
                  </a:lnTo>
                  <a:lnTo>
                    <a:pt x="660863" y="2645744"/>
                  </a:lnTo>
                  <a:lnTo>
                    <a:pt x="676328" y="2688238"/>
                  </a:lnTo>
                  <a:lnTo>
                    <a:pt x="691883" y="2730704"/>
                  </a:lnTo>
                  <a:lnTo>
                    <a:pt x="707588" y="2773120"/>
                  </a:lnTo>
                  <a:lnTo>
                    <a:pt x="723500" y="2815467"/>
                  </a:lnTo>
                  <a:lnTo>
                    <a:pt x="835981" y="2787137"/>
                  </a:lnTo>
                  <a:lnTo>
                    <a:pt x="905137" y="2767764"/>
                  </a:lnTo>
                  <a:lnTo>
                    <a:pt x="959465" y="2748411"/>
                  </a:lnTo>
                  <a:lnTo>
                    <a:pt x="1027459" y="2720140"/>
                  </a:lnTo>
                  <a:lnTo>
                    <a:pt x="1026810" y="2717016"/>
                  </a:lnTo>
                  <a:lnTo>
                    <a:pt x="974876" y="2474764"/>
                  </a:lnTo>
                  <a:lnTo>
                    <a:pt x="877068" y="2020139"/>
                  </a:lnTo>
                  <a:lnTo>
                    <a:pt x="722204" y="1302493"/>
                  </a:lnTo>
                  <a:lnTo>
                    <a:pt x="628844" y="871576"/>
                  </a:lnTo>
                  <a:lnTo>
                    <a:pt x="572305" y="611707"/>
                  </a:lnTo>
                  <a:lnTo>
                    <a:pt x="546805" y="494953"/>
                  </a:lnTo>
                  <a:lnTo>
                    <a:pt x="523622" y="389190"/>
                  </a:lnTo>
                  <a:lnTo>
                    <a:pt x="513010" y="340946"/>
                  </a:lnTo>
                  <a:lnTo>
                    <a:pt x="503109" y="296070"/>
                  </a:lnTo>
                  <a:lnTo>
                    <a:pt x="493964" y="254768"/>
                  </a:lnTo>
                  <a:lnTo>
                    <a:pt x="485619" y="217247"/>
                  </a:lnTo>
                  <a:lnTo>
                    <a:pt x="471505" y="154373"/>
                  </a:lnTo>
                  <a:lnTo>
                    <a:pt x="461121" y="109101"/>
                  </a:lnTo>
                  <a:lnTo>
                    <a:pt x="147675" y="79791"/>
                  </a:lnTo>
                  <a:lnTo>
                    <a:pt x="142048" y="77351"/>
                  </a:lnTo>
                  <a:lnTo>
                    <a:pt x="120924" y="64046"/>
                  </a:lnTo>
                  <a:lnTo>
                    <a:pt x="115351" y="61624"/>
                  </a:lnTo>
                  <a:close/>
                </a:path>
                <a:path w="1028065" h="2815590">
                  <a:moveTo>
                    <a:pt x="336248" y="0"/>
                  </a:moveTo>
                  <a:lnTo>
                    <a:pt x="297343" y="6062"/>
                  </a:lnTo>
                  <a:lnTo>
                    <a:pt x="257549" y="18826"/>
                  </a:lnTo>
                  <a:lnTo>
                    <a:pt x="218350" y="36537"/>
                  </a:lnTo>
                  <a:lnTo>
                    <a:pt x="181231" y="57443"/>
                  </a:lnTo>
                  <a:lnTo>
                    <a:pt x="147675" y="79791"/>
                  </a:lnTo>
                  <a:lnTo>
                    <a:pt x="453876" y="79791"/>
                  </a:lnTo>
                  <a:lnTo>
                    <a:pt x="432796" y="39543"/>
                  </a:lnTo>
                  <a:lnTo>
                    <a:pt x="372782" y="2390"/>
                  </a:lnTo>
                  <a:lnTo>
                    <a:pt x="336248" y="0"/>
                  </a:lnTo>
                  <a:close/>
                </a:path>
              </a:pathLst>
            </a:custGeom>
            <a:solidFill>
              <a:srgbClr val="E87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86230" y="1867159"/>
              <a:ext cx="6472074" cy="5067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23022" y="2531608"/>
              <a:ext cx="1527531" cy="15337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80090" y="901365"/>
              <a:ext cx="3708305" cy="92144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50155" y="6877034"/>
              <a:ext cx="169545" cy="3539490"/>
            </a:xfrm>
            <a:custGeom>
              <a:avLst/>
              <a:gdLst/>
              <a:ahLst/>
              <a:cxnLst/>
              <a:rect l="l" t="t" r="r" b="b"/>
              <a:pathLst>
                <a:path w="169544" h="3539490">
                  <a:moveTo>
                    <a:pt x="84594" y="0"/>
                  </a:moveTo>
                  <a:lnTo>
                    <a:pt x="51745" y="6675"/>
                  </a:lnTo>
                  <a:lnTo>
                    <a:pt x="24847" y="24852"/>
                  </a:lnTo>
                  <a:lnTo>
                    <a:pt x="6674" y="51754"/>
                  </a:lnTo>
                  <a:lnTo>
                    <a:pt x="0" y="84604"/>
                  </a:lnTo>
                  <a:lnTo>
                    <a:pt x="0" y="3454648"/>
                  </a:lnTo>
                  <a:lnTo>
                    <a:pt x="6674" y="3487493"/>
                  </a:lnTo>
                  <a:lnTo>
                    <a:pt x="24847" y="3514391"/>
                  </a:lnTo>
                  <a:lnTo>
                    <a:pt x="51745" y="3532567"/>
                  </a:lnTo>
                  <a:lnTo>
                    <a:pt x="84594" y="3539243"/>
                  </a:lnTo>
                  <a:lnTo>
                    <a:pt x="117438" y="3532567"/>
                  </a:lnTo>
                  <a:lnTo>
                    <a:pt x="144337" y="3514391"/>
                  </a:lnTo>
                  <a:lnTo>
                    <a:pt x="162512" y="3487493"/>
                  </a:lnTo>
                  <a:lnTo>
                    <a:pt x="169188" y="3454648"/>
                  </a:lnTo>
                  <a:lnTo>
                    <a:pt x="169188" y="84604"/>
                  </a:lnTo>
                  <a:lnTo>
                    <a:pt x="162512" y="51754"/>
                  </a:lnTo>
                  <a:lnTo>
                    <a:pt x="144337" y="24852"/>
                  </a:lnTo>
                  <a:lnTo>
                    <a:pt x="117438" y="6675"/>
                  </a:lnTo>
                  <a:lnTo>
                    <a:pt x="84594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58976" y="10297642"/>
              <a:ext cx="5205095" cy="118745"/>
            </a:xfrm>
            <a:custGeom>
              <a:avLst/>
              <a:gdLst/>
              <a:ahLst/>
              <a:cxnLst/>
              <a:rect l="l" t="t" r="r" b="b"/>
              <a:pathLst>
                <a:path w="5205094" h="118745">
                  <a:moveTo>
                    <a:pt x="5145759" y="0"/>
                  </a:moveTo>
                  <a:lnTo>
                    <a:pt x="59317" y="0"/>
                  </a:lnTo>
                  <a:lnTo>
                    <a:pt x="36288" y="4680"/>
                  </a:lnTo>
                  <a:lnTo>
                    <a:pt x="17427" y="17423"/>
                  </a:lnTo>
                  <a:lnTo>
                    <a:pt x="4681" y="36284"/>
                  </a:lnTo>
                  <a:lnTo>
                    <a:pt x="0" y="59317"/>
                  </a:lnTo>
                  <a:lnTo>
                    <a:pt x="4681" y="82346"/>
                  </a:lnTo>
                  <a:lnTo>
                    <a:pt x="17427" y="101207"/>
                  </a:lnTo>
                  <a:lnTo>
                    <a:pt x="36288" y="113953"/>
                  </a:lnTo>
                  <a:lnTo>
                    <a:pt x="59317" y="118635"/>
                  </a:lnTo>
                  <a:lnTo>
                    <a:pt x="5145759" y="118635"/>
                  </a:lnTo>
                  <a:lnTo>
                    <a:pt x="5168792" y="113953"/>
                  </a:lnTo>
                  <a:lnTo>
                    <a:pt x="5187653" y="101207"/>
                  </a:lnTo>
                  <a:lnTo>
                    <a:pt x="5200396" y="82346"/>
                  </a:lnTo>
                  <a:lnTo>
                    <a:pt x="5205077" y="59317"/>
                  </a:lnTo>
                  <a:lnTo>
                    <a:pt x="5200396" y="36284"/>
                  </a:lnTo>
                  <a:lnTo>
                    <a:pt x="5187653" y="17423"/>
                  </a:lnTo>
                  <a:lnTo>
                    <a:pt x="5168792" y="4680"/>
                  </a:lnTo>
                  <a:lnTo>
                    <a:pt x="5145759" y="0"/>
                  </a:lnTo>
                  <a:close/>
                </a:path>
              </a:pathLst>
            </a:custGeom>
            <a:solidFill>
              <a:srgbClr val="729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993496" y="10049631"/>
              <a:ext cx="1170305" cy="367030"/>
            </a:xfrm>
            <a:custGeom>
              <a:avLst/>
              <a:gdLst/>
              <a:ahLst/>
              <a:cxnLst/>
              <a:rect l="l" t="t" r="r" b="b"/>
              <a:pathLst>
                <a:path w="1170305" h="367029">
                  <a:moveTo>
                    <a:pt x="329194" y="0"/>
                  </a:moveTo>
                  <a:lnTo>
                    <a:pt x="280525" y="903"/>
                  </a:lnTo>
                  <a:lnTo>
                    <a:pt x="230214" y="6354"/>
                  </a:lnTo>
                  <a:lnTo>
                    <a:pt x="128752" y="22222"/>
                  </a:lnTo>
                  <a:lnTo>
                    <a:pt x="79641" y="28302"/>
                  </a:lnTo>
                  <a:lnTo>
                    <a:pt x="57120" y="114812"/>
                  </a:lnTo>
                  <a:lnTo>
                    <a:pt x="38568" y="182279"/>
                  </a:lnTo>
                  <a:lnTo>
                    <a:pt x="20294" y="247518"/>
                  </a:lnTo>
                  <a:lnTo>
                    <a:pt x="6153" y="296751"/>
                  </a:lnTo>
                  <a:lnTo>
                    <a:pt x="0" y="316199"/>
                  </a:lnTo>
                  <a:lnTo>
                    <a:pt x="1166226" y="366648"/>
                  </a:lnTo>
                  <a:lnTo>
                    <a:pt x="1169647" y="355286"/>
                  </a:lnTo>
                  <a:lnTo>
                    <a:pt x="1169977" y="329531"/>
                  </a:lnTo>
                  <a:lnTo>
                    <a:pt x="1168496" y="302563"/>
                  </a:lnTo>
                  <a:lnTo>
                    <a:pt x="1146850" y="251144"/>
                  </a:lnTo>
                  <a:lnTo>
                    <a:pt x="1119430" y="219050"/>
                  </a:lnTo>
                  <a:lnTo>
                    <a:pt x="1085236" y="190900"/>
                  </a:lnTo>
                  <a:lnTo>
                    <a:pt x="1045278" y="166315"/>
                  </a:lnTo>
                  <a:lnTo>
                    <a:pt x="1000566" y="144915"/>
                  </a:lnTo>
                  <a:lnTo>
                    <a:pt x="952108" y="126319"/>
                  </a:lnTo>
                  <a:lnTo>
                    <a:pt x="900915" y="110148"/>
                  </a:lnTo>
                  <a:lnTo>
                    <a:pt x="847995" y="96023"/>
                  </a:lnTo>
                  <a:lnTo>
                    <a:pt x="794359" y="83564"/>
                  </a:lnTo>
                  <a:lnTo>
                    <a:pt x="741015" y="72390"/>
                  </a:lnTo>
                  <a:lnTo>
                    <a:pt x="639144" y="51890"/>
                  </a:lnTo>
                  <a:lnTo>
                    <a:pt x="537505" y="29940"/>
                  </a:lnTo>
                  <a:lnTo>
                    <a:pt x="485901" y="19644"/>
                  </a:lnTo>
                  <a:lnTo>
                    <a:pt x="433913" y="10748"/>
                  </a:lnTo>
                  <a:lnTo>
                    <a:pt x="381643" y="3963"/>
                  </a:lnTo>
                  <a:lnTo>
                    <a:pt x="329194" y="0"/>
                  </a:lnTo>
                  <a:close/>
                </a:path>
              </a:pathLst>
            </a:custGeom>
            <a:solidFill>
              <a:srgbClr val="C0C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359128" y="9999843"/>
              <a:ext cx="906144" cy="297815"/>
            </a:xfrm>
            <a:custGeom>
              <a:avLst/>
              <a:gdLst/>
              <a:ahLst/>
              <a:cxnLst/>
              <a:rect l="l" t="t" r="r" b="b"/>
              <a:pathLst>
                <a:path w="906144" h="297815">
                  <a:moveTo>
                    <a:pt x="238817" y="0"/>
                  </a:moveTo>
                  <a:lnTo>
                    <a:pt x="190884" y="267"/>
                  </a:lnTo>
                  <a:lnTo>
                    <a:pt x="144324" y="6440"/>
                  </a:lnTo>
                  <a:lnTo>
                    <a:pt x="97324" y="18180"/>
                  </a:lnTo>
                  <a:lnTo>
                    <a:pt x="50587" y="31684"/>
                  </a:lnTo>
                  <a:lnTo>
                    <a:pt x="4816" y="43146"/>
                  </a:lnTo>
                  <a:lnTo>
                    <a:pt x="4078" y="142879"/>
                  </a:lnTo>
                  <a:lnTo>
                    <a:pt x="2660" y="214876"/>
                  </a:lnTo>
                  <a:lnTo>
                    <a:pt x="1149" y="273537"/>
                  </a:lnTo>
                  <a:lnTo>
                    <a:pt x="0" y="297798"/>
                  </a:lnTo>
                  <a:lnTo>
                    <a:pt x="905323" y="255286"/>
                  </a:lnTo>
                  <a:lnTo>
                    <a:pt x="894527" y="199749"/>
                  </a:lnTo>
                  <a:lnTo>
                    <a:pt x="862184" y="150841"/>
                  </a:lnTo>
                  <a:lnTo>
                    <a:pt x="826893" y="121055"/>
                  </a:lnTo>
                  <a:lnTo>
                    <a:pt x="785450" y="96841"/>
                  </a:lnTo>
                  <a:lnTo>
                    <a:pt x="739137" y="77463"/>
                  </a:lnTo>
                  <a:lnTo>
                    <a:pt x="689232" y="62185"/>
                  </a:lnTo>
                  <a:lnTo>
                    <a:pt x="637015" y="50272"/>
                  </a:lnTo>
                  <a:lnTo>
                    <a:pt x="583765" y="40990"/>
                  </a:lnTo>
                  <a:lnTo>
                    <a:pt x="530761" y="33603"/>
                  </a:lnTo>
                  <a:lnTo>
                    <a:pt x="432241" y="21283"/>
                  </a:lnTo>
                  <a:lnTo>
                    <a:pt x="335885" y="8097"/>
                  </a:lnTo>
                  <a:lnTo>
                    <a:pt x="287266" y="2930"/>
                  </a:lnTo>
                  <a:lnTo>
                    <a:pt x="238817" y="0"/>
                  </a:lnTo>
                  <a:close/>
                </a:path>
              </a:pathLst>
            </a:custGeom>
            <a:solidFill>
              <a:srgbClr val="C0C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99239" y="7061672"/>
              <a:ext cx="120650" cy="880744"/>
            </a:xfrm>
            <a:custGeom>
              <a:avLst/>
              <a:gdLst/>
              <a:ahLst/>
              <a:cxnLst/>
              <a:rect l="l" t="t" r="r" b="b"/>
              <a:pathLst>
                <a:path w="120650" h="880745">
                  <a:moveTo>
                    <a:pt x="113776" y="0"/>
                  </a:moveTo>
                  <a:lnTo>
                    <a:pt x="104907" y="54449"/>
                  </a:lnTo>
                  <a:lnTo>
                    <a:pt x="96570" y="107305"/>
                  </a:lnTo>
                  <a:lnTo>
                    <a:pt x="88742" y="158751"/>
                  </a:lnTo>
                  <a:lnTo>
                    <a:pt x="81398" y="208969"/>
                  </a:lnTo>
                  <a:lnTo>
                    <a:pt x="74392" y="259058"/>
                  </a:lnTo>
                  <a:lnTo>
                    <a:pt x="67955" y="307325"/>
                  </a:lnTo>
                  <a:lnTo>
                    <a:pt x="61929" y="354911"/>
                  </a:lnTo>
                  <a:lnTo>
                    <a:pt x="56289" y="401999"/>
                  </a:lnTo>
                  <a:lnTo>
                    <a:pt x="51012" y="448771"/>
                  </a:lnTo>
                  <a:lnTo>
                    <a:pt x="46072" y="495410"/>
                  </a:lnTo>
                  <a:lnTo>
                    <a:pt x="41436" y="542098"/>
                  </a:lnTo>
                  <a:lnTo>
                    <a:pt x="37409" y="579910"/>
                  </a:lnTo>
                  <a:lnTo>
                    <a:pt x="32601" y="618561"/>
                  </a:lnTo>
                  <a:lnTo>
                    <a:pt x="27653" y="654875"/>
                  </a:lnTo>
                  <a:lnTo>
                    <a:pt x="15897" y="737600"/>
                  </a:lnTo>
                  <a:lnTo>
                    <a:pt x="9866" y="783062"/>
                  </a:lnTo>
                  <a:lnTo>
                    <a:pt x="4397" y="830725"/>
                  </a:lnTo>
                  <a:lnTo>
                    <a:pt x="0" y="879983"/>
                  </a:lnTo>
                  <a:lnTo>
                    <a:pt x="6827" y="880486"/>
                  </a:lnTo>
                  <a:lnTo>
                    <a:pt x="11210" y="831386"/>
                  </a:lnTo>
                  <a:lnTo>
                    <a:pt x="16667" y="783847"/>
                  </a:lnTo>
                  <a:lnTo>
                    <a:pt x="22929" y="736715"/>
                  </a:lnTo>
                  <a:lnTo>
                    <a:pt x="34556" y="654875"/>
                  </a:lnTo>
                  <a:lnTo>
                    <a:pt x="39607" y="617716"/>
                  </a:lnTo>
                  <a:lnTo>
                    <a:pt x="44206" y="580670"/>
                  </a:lnTo>
                  <a:lnTo>
                    <a:pt x="48378" y="541439"/>
                  </a:lnTo>
                  <a:lnTo>
                    <a:pt x="53021" y="494708"/>
                  </a:lnTo>
                  <a:lnTo>
                    <a:pt x="57979" y="448026"/>
                  </a:lnTo>
                  <a:lnTo>
                    <a:pt x="63274" y="401211"/>
                  </a:lnTo>
                  <a:lnTo>
                    <a:pt x="68931" y="354080"/>
                  </a:lnTo>
                  <a:lnTo>
                    <a:pt x="74975" y="306451"/>
                  </a:lnTo>
                  <a:lnTo>
                    <a:pt x="81301" y="259058"/>
                  </a:lnTo>
                  <a:lnTo>
                    <a:pt x="88179" y="209928"/>
                  </a:lnTo>
                  <a:lnTo>
                    <a:pt x="95515" y="159753"/>
                  </a:lnTo>
                  <a:lnTo>
                    <a:pt x="103334" y="108350"/>
                  </a:lnTo>
                  <a:lnTo>
                    <a:pt x="111661" y="55537"/>
                  </a:lnTo>
                  <a:lnTo>
                    <a:pt x="120519" y="1130"/>
                  </a:lnTo>
                  <a:lnTo>
                    <a:pt x="11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1117325" y="761528"/>
            <a:ext cx="4075235" cy="362668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8375" marR="332695" indent="-2888">
              <a:lnSpc>
                <a:spcPct val="110700"/>
              </a:lnSpc>
              <a:spcBef>
                <a:spcPts val="41"/>
              </a:spcBef>
            </a:pP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Rola uniwersytetu w wytwarzaniu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wartości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egzystencjalnych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polega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też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na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tym, że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dokonuje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się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w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nim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–</a:t>
            </a:r>
            <a:r>
              <a:rPr sz="1637" spc="-39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jak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mówi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Karl Jaspers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–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proces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wychowania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b="1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majeutycznego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,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czyli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takiego,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które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wspomaga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rozwinąć możliwości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tkwiące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w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studentach.</a:t>
            </a:r>
            <a:endParaRPr sz="1637" dirty="0">
              <a:latin typeface="Merriweather Sans"/>
              <a:cs typeface="Merriweather Sans"/>
            </a:endParaRPr>
          </a:p>
          <a:p>
            <a:pPr>
              <a:spcBef>
                <a:spcPts val="2"/>
              </a:spcBef>
            </a:pPr>
            <a:endParaRPr sz="1728" dirty="0">
              <a:latin typeface="Merriweather Sans"/>
              <a:cs typeface="Merriweather Sans"/>
            </a:endParaRPr>
          </a:p>
          <a:p>
            <a:pPr marL="8086" marR="127071" indent="-2599">
              <a:lnSpc>
                <a:spcPct val="110700"/>
              </a:lnSpc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Uniwersyteckość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słabnie, jeśli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studenci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są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traktowani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bezosobowo,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jako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numer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indeksu. Taka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będzie</a:t>
            </a:r>
            <a:r>
              <a:rPr sz="1637" spc="-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przyszłość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uniwersytetu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,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jakie przyjęcie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studentów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pierwszego</a:t>
            </a:r>
            <a:r>
              <a:rPr sz="163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roku.</a:t>
            </a:r>
            <a:endParaRPr sz="1637" dirty="0">
              <a:latin typeface="Merriweather Sans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54403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8934" y="-318795"/>
            <a:ext cx="1407892" cy="289054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18738" b="1" spc="5" dirty="0">
                <a:solidFill>
                  <a:srgbClr val="00ACEA"/>
                </a:solidFill>
                <a:latin typeface="Merriweather Sans"/>
                <a:cs typeface="Merriweather Sans"/>
              </a:rPr>
              <a:t>3</a:t>
            </a:r>
            <a:endParaRPr sz="18738" dirty="0">
              <a:solidFill>
                <a:srgbClr val="00ACEA"/>
              </a:solidFill>
              <a:latin typeface="Merriweather Sans"/>
              <a:cs typeface="Merriweather Sans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5148E68-6F51-405F-B617-FBA44A359DA5}"/>
              </a:ext>
            </a:extLst>
          </p:cNvPr>
          <p:cNvGrpSpPr/>
          <p:nvPr/>
        </p:nvGrpSpPr>
        <p:grpSpPr>
          <a:xfrm>
            <a:off x="5039617" y="873615"/>
            <a:ext cx="3846734" cy="3796943"/>
            <a:chOff x="10928886" y="1309694"/>
            <a:chExt cx="8458066" cy="8348586"/>
          </a:xfrm>
        </p:grpSpPr>
        <p:sp>
          <p:nvSpPr>
            <p:cNvPr id="6" name="object 6"/>
            <p:cNvSpPr/>
            <p:nvPr/>
          </p:nvSpPr>
          <p:spPr>
            <a:xfrm>
              <a:off x="13715257" y="9182030"/>
              <a:ext cx="5001895" cy="476250"/>
            </a:xfrm>
            <a:custGeom>
              <a:avLst/>
              <a:gdLst/>
              <a:ahLst/>
              <a:cxnLst/>
              <a:rect l="l" t="t" r="r" b="b"/>
              <a:pathLst>
                <a:path w="5001894" h="476250">
                  <a:moveTo>
                    <a:pt x="2500719" y="0"/>
                  </a:moveTo>
                  <a:lnTo>
                    <a:pt x="2264457" y="1048"/>
                  </a:lnTo>
                  <a:lnTo>
                    <a:pt x="1811554" y="9150"/>
                  </a:lnTo>
                  <a:lnTo>
                    <a:pt x="1391403" y="24633"/>
                  </a:lnTo>
                  <a:lnTo>
                    <a:pt x="1072004" y="42630"/>
                  </a:lnTo>
                  <a:lnTo>
                    <a:pt x="839892" y="60050"/>
                  </a:lnTo>
                  <a:lnTo>
                    <a:pt x="680999" y="74730"/>
                  </a:lnTo>
                  <a:lnTo>
                    <a:pt x="536227" y="90692"/>
                  </a:lnTo>
                  <a:lnTo>
                    <a:pt x="448045" y="101998"/>
                  </a:lnTo>
                  <a:lnTo>
                    <a:pt x="366871" y="113803"/>
                  </a:lnTo>
                  <a:lnTo>
                    <a:pt x="329004" y="119884"/>
                  </a:lnTo>
                  <a:lnTo>
                    <a:pt x="258891" y="132387"/>
                  </a:lnTo>
                  <a:lnTo>
                    <a:pt x="196518" y="145319"/>
                  </a:lnTo>
                  <a:lnTo>
                    <a:pt x="142179" y="158653"/>
                  </a:lnTo>
                  <a:lnTo>
                    <a:pt x="96166" y="172361"/>
                  </a:lnTo>
                  <a:lnTo>
                    <a:pt x="58773" y="186416"/>
                  </a:lnTo>
                  <a:lnTo>
                    <a:pt x="19484" y="208085"/>
                  </a:lnTo>
                  <a:lnTo>
                    <a:pt x="0" y="237929"/>
                  </a:lnTo>
                  <a:lnTo>
                    <a:pt x="1236" y="245482"/>
                  </a:lnTo>
                  <a:lnTo>
                    <a:pt x="30291" y="275070"/>
                  </a:lnTo>
                  <a:lnTo>
                    <a:pt x="76374" y="296511"/>
                  </a:lnTo>
                  <a:lnTo>
                    <a:pt x="118114" y="310396"/>
                  </a:lnTo>
                  <a:lnTo>
                    <a:pt x="168326" y="323920"/>
                  </a:lnTo>
                  <a:lnTo>
                    <a:pt x="226719" y="337056"/>
                  </a:lnTo>
                  <a:lnTo>
                    <a:pt x="292998" y="349776"/>
                  </a:lnTo>
                  <a:lnTo>
                    <a:pt x="366871" y="362053"/>
                  </a:lnTo>
                  <a:lnTo>
                    <a:pt x="406564" y="368016"/>
                  </a:lnTo>
                  <a:lnTo>
                    <a:pt x="491278" y="379575"/>
                  </a:lnTo>
                  <a:lnTo>
                    <a:pt x="582854" y="390620"/>
                  </a:lnTo>
                  <a:lnTo>
                    <a:pt x="732443" y="406164"/>
                  </a:lnTo>
                  <a:lnTo>
                    <a:pt x="895823" y="420396"/>
                  </a:lnTo>
                  <a:lnTo>
                    <a:pt x="1133405" y="437168"/>
                  </a:lnTo>
                  <a:lnTo>
                    <a:pt x="1458818" y="454279"/>
                  </a:lnTo>
                  <a:lnTo>
                    <a:pt x="1884977" y="468583"/>
                  </a:lnTo>
                  <a:lnTo>
                    <a:pt x="2342570" y="475381"/>
                  </a:lnTo>
                  <a:lnTo>
                    <a:pt x="2421336" y="475731"/>
                  </a:lnTo>
                  <a:lnTo>
                    <a:pt x="2500719" y="475849"/>
                  </a:lnTo>
                  <a:lnTo>
                    <a:pt x="2967030" y="471720"/>
                  </a:lnTo>
                  <a:lnTo>
                    <a:pt x="3404543" y="459834"/>
                  </a:lnTo>
                  <a:lnTo>
                    <a:pt x="3741432" y="444547"/>
                  </a:lnTo>
                  <a:lnTo>
                    <a:pt x="3989515" y="429108"/>
                  </a:lnTo>
                  <a:lnTo>
                    <a:pt x="4216010" y="411058"/>
                  </a:lnTo>
                  <a:lnTo>
                    <a:pt x="4370305" y="395941"/>
                  </a:lnTo>
                  <a:lnTo>
                    <a:pt x="4465202" y="385163"/>
                  </a:lnTo>
                  <a:lnTo>
                    <a:pt x="4553383" y="373858"/>
                  </a:lnTo>
                  <a:lnTo>
                    <a:pt x="4634557" y="362053"/>
                  </a:lnTo>
                  <a:lnTo>
                    <a:pt x="4672425" y="355972"/>
                  </a:lnTo>
                  <a:lnTo>
                    <a:pt x="4742537" y="343470"/>
                  </a:lnTo>
                  <a:lnTo>
                    <a:pt x="4804910" y="330538"/>
                  </a:lnTo>
                  <a:lnTo>
                    <a:pt x="4859249" y="317205"/>
                  </a:lnTo>
                  <a:lnTo>
                    <a:pt x="4905262" y="303497"/>
                  </a:lnTo>
                  <a:lnTo>
                    <a:pt x="4942655" y="289443"/>
                  </a:lnTo>
                  <a:lnTo>
                    <a:pt x="4981944" y="267774"/>
                  </a:lnTo>
                  <a:lnTo>
                    <a:pt x="5001428" y="237929"/>
                  </a:lnTo>
                  <a:lnTo>
                    <a:pt x="5000192" y="230377"/>
                  </a:lnTo>
                  <a:lnTo>
                    <a:pt x="4971137" y="200788"/>
                  </a:lnTo>
                  <a:lnTo>
                    <a:pt x="4925054" y="179347"/>
                  </a:lnTo>
                  <a:lnTo>
                    <a:pt x="4883314" y="165462"/>
                  </a:lnTo>
                  <a:lnTo>
                    <a:pt x="4833102" y="151937"/>
                  </a:lnTo>
                  <a:lnTo>
                    <a:pt x="4774709" y="138801"/>
                  </a:lnTo>
                  <a:lnTo>
                    <a:pt x="4708430" y="126080"/>
                  </a:lnTo>
                  <a:lnTo>
                    <a:pt x="4634557" y="113803"/>
                  </a:lnTo>
                  <a:lnTo>
                    <a:pt x="4553383" y="101998"/>
                  </a:lnTo>
                  <a:lnTo>
                    <a:pt x="4465202" y="90692"/>
                  </a:lnTo>
                  <a:lnTo>
                    <a:pt x="4320430" y="74730"/>
                  </a:lnTo>
                  <a:lnTo>
                    <a:pt x="4161538" y="60050"/>
                  </a:lnTo>
                  <a:lnTo>
                    <a:pt x="3929426" y="42630"/>
                  </a:lnTo>
                  <a:lnTo>
                    <a:pt x="3610028" y="24633"/>
                  </a:lnTo>
                  <a:lnTo>
                    <a:pt x="3189880" y="9150"/>
                  </a:lnTo>
                  <a:lnTo>
                    <a:pt x="2736980" y="1048"/>
                  </a:lnTo>
                  <a:lnTo>
                    <a:pt x="2500719" y="0"/>
                  </a:lnTo>
                  <a:close/>
                </a:path>
              </a:pathLst>
            </a:custGeom>
            <a:solidFill>
              <a:srgbClr val="EF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25144" y="7495724"/>
              <a:ext cx="2096770" cy="336550"/>
            </a:xfrm>
            <a:custGeom>
              <a:avLst/>
              <a:gdLst/>
              <a:ahLst/>
              <a:cxnLst/>
              <a:rect l="l" t="t" r="r" b="b"/>
              <a:pathLst>
                <a:path w="2096769" h="336550">
                  <a:moveTo>
                    <a:pt x="1048261" y="0"/>
                  </a:moveTo>
                  <a:lnTo>
                    <a:pt x="973399" y="422"/>
                  </a:lnTo>
                  <a:lnTo>
                    <a:pt x="899957" y="1670"/>
                  </a:lnTo>
                  <a:lnTo>
                    <a:pt x="828114" y="3715"/>
                  </a:lnTo>
                  <a:lnTo>
                    <a:pt x="758045" y="6528"/>
                  </a:lnTo>
                  <a:lnTo>
                    <a:pt x="689930" y="10082"/>
                  </a:lnTo>
                  <a:lnTo>
                    <a:pt x="623945" y="14347"/>
                  </a:lnTo>
                  <a:lnTo>
                    <a:pt x="560267" y="19296"/>
                  </a:lnTo>
                  <a:lnTo>
                    <a:pt x="499074" y="24899"/>
                  </a:lnTo>
                  <a:lnTo>
                    <a:pt x="440544" y="31129"/>
                  </a:lnTo>
                  <a:lnTo>
                    <a:pt x="384853" y="37957"/>
                  </a:lnTo>
                  <a:lnTo>
                    <a:pt x="332179" y="45354"/>
                  </a:lnTo>
                  <a:lnTo>
                    <a:pt x="282700" y="53292"/>
                  </a:lnTo>
                  <a:lnTo>
                    <a:pt x="236593" y="61743"/>
                  </a:lnTo>
                  <a:lnTo>
                    <a:pt x="194035" y="70677"/>
                  </a:lnTo>
                  <a:lnTo>
                    <a:pt x="155204" y="80067"/>
                  </a:lnTo>
                  <a:lnTo>
                    <a:pt x="89431" y="100100"/>
                  </a:lnTo>
                  <a:lnTo>
                    <a:pt x="40693" y="121614"/>
                  </a:lnTo>
                  <a:lnTo>
                    <a:pt x="2632" y="156162"/>
                  </a:lnTo>
                  <a:lnTo>
                    <a:pt x="0" y="168172"/>
                  </a:lnTo>
                  <a:lnTo>
                    <a:pt x="2632" y="180182"/>
                  </a:lnTo>
                  <a:lnTo>
                    <a:pt x="40693" y="214731"/>
                  </a:lnTo>
                  <a:lnTo>
                    <a:pt x="89431" y="236245"/>
                  </a:lnTo>
                  <a:lnTo>
                    <a:pt x="155204" y="256278"/>
                  </a:lnTo>
                  <a:lnTo>
                    <a:pt x="194035" y="265668"/>
                  </a:lnTo>
                  <a:lnTo>
                    <a:pt x="236593" y="274602"/>
                  </a:lnTo>
                  <a:lnTo>
                    <a:pt x="282700" y="283053"/>
                  </a:lnTo>
                  <a:lnTo>
                    <a:pt x="332179" y="290991"/>
                  </a:lnTo>
                  <a:lnTo>
                    <a:pt x="384853" y="298388"/>
                  </a:lnTo>
                  <a:lnTo>
                    <a:pt x="440544" y="305216"/>
                  </a:lnTo>
                  <a:lnTo>
                    <a:pt x="499074" y="311445"/>
                  </a:lnTo>
                  <a:lnTo>
                    <a:pt x="560267" y="317049"/>
                  </a:lnTo>
                  <a:lnTo>
                    <a:pt x="623945" y="321998"/>
                  </a:lnTo>
                  <a:lnTo>
                    <a:pt x="689930" y="326263"/>
                  </a:lnTo>
                  <a:lnTo>
                    <a:pt x="758045" y="329817"/>
                  </a:lnTo>
                  <a:lnTo>
                    <a:pt x="828114" y="332630"/>
                  </a:lnTo>
                  <a:lnTo>
                    <a:pt x="899957" y="334675"/>
                  </a:lnTo>
                  <a:lnTo>
                    <a:pt x="973399" y="335923"/>
                  </a:lnTo>
                  <a:lnTo>
                    <a:pt x="1048261" y="336345"/>
                  </a:lnTo>
                  <a:lnTo>
                    <a:pt x="1123123" y="335923"/>
                  </a:lnTo>
                  <a:lnTo>
                    <a:pt x="1196564" y="334675"/>
                  </a:lnTo>
                  <a:lnTo>
                    <a:pt x="1268407" y="332630"/>
                  </a:lnTo>
                  <a:lnTo>
                    <a:pt x="1338475" y="329817"/>
                  </a:lnTo>
                  <a:lnTo>
                    <a:pt x="1406590" y="326263"/>
                  </a:lnTo>
                  <a:lnTo>
                    <a:pt x="1472575" y="321998"/>
                  </a:lnTo>
                  <a:lnTo>
                    <a:pt x="1536252" y="317049"/>
                  </a:lnTo>
                  <a:lnTo>
                    <a:pt x="1597444" y="311445"/>
                  </a:lnTo>
                  <a:lnTo>
                    <a:pt x="1655974" y="305216"/>
                  </a:lnTo>
                  <a:lnTo>
                    <a:pt x="1711664" y="298388"/>
                  </a:lnTo>
                  <a:lnTo>
                    <a:pt x="1764337" y="290991"/>
                  </a:lnTo>
                  <a:lnTo>
                    <a:pt x="1813816" y="283053"/>
                  </a:lnTo>
                  <a:lnTo>
                    <a:pt x="1859922" y="274602"/>
                  </a:lnTo>
                  <a:lnTo>
                    <a:pt x="1902480" y="265668"/>
                  </a:lnTo>
                  <a:lnTo>
                    <a:pt x="1941310" y="256278"/>
                  </a:lnTo>
                  <a:lnTo>
                    <a:pt x="2007082" y="236245"/>
                  </a:lnTo>
                  <a:lnTo>
                    <a:pt x="2055819" y="214731"/>
                  </a:lnTo>
                  <a:lnTo>
                    <a:pt x="2093880" y="180182"/>
                  </a:lnTo>
                  <a:lnTo>
                    <a:pt x="2096512" y="168172"/>
                  </a:lnTo>
                  <a:lnTo>
                    <a:pt x="2093880" y="156162"/>
                  </a:lnTo>
                  <a:lnTo>
                    <a:pt x="2055819" y="121614"/>
                  </a:lnTo>
                  <a:lnTo>
                    <a:pt x="2007082" y="100100"/>
                  </a:lnTo>
                  <a:lnTo>
                    <a:pt x="1941310" y="80067"/>
                  </a:lnTo>
                  <a:lnTo>
                    <a:pt x="1902480" y="70677"/>
                  </a:lnTo>
                  <a:lnTo>
                    <a:pt x="1859922" y="61743"/>
                  </a:lnTo>
                  <a:lnTo>
                    <a:pt x="1813816" y="53292"/>
                  </a:lnTo>
                  <a:lnTo>
                    <a:pt x="1764337" y="45354"/>
                  </a:lnTo>
                  <a:lnTo>
                    <a:pt x="1711664" y="37957"/>
                  </a:lnTo>
                  <a:lnTo>
                    <a:pt x="1655974" y="31129"/>
                  </a:lnTo>
                  <a:lnTo>
                    <a:pt x="1597444" y="24899"/>
                  </a:lnTo>
                  <a:lnTo>
                    <a:pt x="1536252" y="19296"/>
                  </a:lnTo>
                  <a:lnTo>
                    <a:pt x="1472575" y="14347"/>
                  </a:lnTo>
                  <a:lnTo>
                    <a:pt x="1406590" y="10082"/>
                  </a:lnTo>
                  <a:lnTo>
                    <a:pt x="1338475" y="6528"/>
                  </a:lnTo>
                  <a:lnTo>
                    <a:pt x="1268407" y="3715"/>
                  </a:lnTo>
                  <a:lnTo>
                    <a:pt x="1196564" y="1670"/>
                  </a:lnTo>
                  <a:lnTo>
                    <a:pt x="1123123" y="422"/>
                  </a:lnTo>
                  <a:lnTo>
                    <a:pt x="1048261" y="0"/>
                  </a:lnTo>
                  <a:close/>
                </a:path>
              </a:pathLst>
            </a:custGeom>
            <a:solidFill>
              <a:srgbClr val="EF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39145" y="2022270"/>
              <a:ext cx="2354580" cy="1405255"/>
            </a:xfrm>
            <a:custGeom>
              <a:avLst/>
              <a:gdLst/>
              <a:ahLst/>
              <a:cxnLst/>
              <a:rect l="l" t="t" r="r" b="b"/>
              <a:pathLst>
                <a:path w="2354580" h="1405254">
                  <a:moveTo>
                    <a:pt x="652585" y="0"/>
                  </a:moveTo>
                  <a:lnTo>
                    <a:pt x="599946" y="729"/>
                  </a:lnTo>
                  <a:lnTo>
                    <a:pt x="548451" y="2368"/>
                  </a:lnTo>
                  <a:lnTo>
                    <a:pt x="498228" y="4925"/>
                  </a:lnTo>
                  <a:lnTo>
                    <a:pt x="449403" y="8409"/>
                  </a:lnTo>
                  <a:lnTo>
                    <a:pt x="402106" y="12831"/>
                  </a:lnTo>
                  <a:lnTo>
                    <a:pt x="356462" y="18197"/>
                  </a:lnTo>
                  <a:lnTo>
                    <a:pt x="312601" y="24518"/>
                  </a:lnTo>
                  <a:lnTo>
                    <a:pt x="270648" y="31803"/>
                  </a:lnTo>
                  <a:lnTo>
                    <a:pt x="230731" y="40060"/>
                  </a:lnTo>
                  <a:lnTo>
                    <a:pt x="192978" y="49299"/>
                  </a:lnTo>
                  <a:lnTo>
                    <a:pt x="124474" y="70757"/>
                  </a:lnTo>
                  <a:lnTo>
                    <a:pt x="66154" y="96248"/>
                  </a:lnTo>
                  <a:lnTo>
                    <a:pt x="19037" y="125846"/>
                  </a:lnTo>
                  <a:lnTo>
                    <a:pt x="0" y="142207"/>
                  </a:lnTo>
                  <a:lnTo>
                    <a:pt x="3150" y="167096"/>
                  </a:lnTo>
                  <a:lnTo>
                    <a:pt x="18288" y="220526"/>
                  </a:lnTo>
                  <a:lnTo>
                    <a:pt x="44534" y="278311"/>
                  </a:lnTo>
                  <a:lnTo>
                    <a:pt x="81079" y="339832"/>
                  </a:lnTo>
                  <a:lnTo>
                    <a:pt x="102961" y="371801"/>
                  </a:lnTo>
                  <a:lnTo>
                    <a:pt x="127114" y="404471"/>
                  </a:lnTo>
                  <a:lnTo>
                    <a:pt x="153438" y="437767"/>
                  </a:lnTo>
                  <a:lnTo>
                    <a:pt x="181830" y="471611"/>
                  </a:lnTo>
                  <a:lnTo>
                    <a:pt x="212191" y="505925"/>
                  </a:lnTo>
                  <a:lnTo>
                    <a:pt x="244418" y="540632"/>
                  </a:lnTo>
                  <a:lnTo>
                    <a:pt x="278412" y="575655"/>
                  </a:lnTo>
                  <a:lnTo>
                    <a:pt x="314069" y="610916"/>
                  </a:lnTo>
                  <a:lnTo>
                    <a:pt x="351290" y="646339"/>
                  </a:lnTo>
                  <a:lnTo>
                    <a:pt x="389974" y="681846"/>
                  </a:lnTo>
                  <a:lnTo>
                    <a:pt x="430018" y="717359"/>
                  </a:lnTo>
                  <a:lnTo>
                    <a:pt x="471323" y="752802"/>
                  </a:lnTo>
                  <a:lnTo>
                    <a:pt x="513786" y="788097"/>
                  </a:lnTo>
                  <a:lnTo>
                    <a:pt x="557307" y="823167"/>
                  </a:lnTo>
                  <a:lnTo>
                    <a:pt x="601785" y="857934"/>
                  </a:lnTo>
                  <a:lnTo>
                    <a:pt x="647118" y="892322"/>
                  </a:lnTo>
                  <a:lnTo>
                    <a:pt x="693205" y="926252"/>
                  </a:lnTo>
                  <a:lnTo>
                    <a:pt x="739946" y="959649"/>
                  </a:lnTo>
                  <a:lnTo>
                    <a:pt x="787239" y="992433"/>
                  </a:lnTo>
                  <a:lnTo>
                    <a:pt x="834982" y="1024529"/>
                  </a:lnTo>
                  <a:lnTo>
                    <a:pt x="883075" y="1055858"/>
                  </a:lnTo>
                  <a:lnTo>
                    <a:pt x="931417" y="1086345"/>
                  </a:lnTo>
                  <a:lnTo>
                    <a:pt x="979906" y="1115910"/>
                  </a:lnTo>
                  <a:lnTo>
                    <a:pt x="1028442" y="1144477"/>
                  </a:lnTo>
                  <a:lnTo>
                    <a:pt x="1076923" y="1171969"/>
                  </a:lnTo>
                  <a:lnTo>
                    <a:pt x="1125248" y="1198309"/>
                  </a:lnTo>
                  <a:lnTo>
                    <a:pt x="1173316" y="1223418"/>
                  </a:lnTo>
                  <a:lnTo>
                    <a:pt x="1221025" y="1247220"/>
                  </a:lnTo>
                  <a:lnTo>
                    <a:pt x="1268276" y="1269638"/>
                  </a:lnTo>
                  <a:lnTo>
                    <a:pt x="1314966" y="1290594"/>
                  </a:lnTo>
                  <a:lnTo>
                    <a:pt x="1360994" y="1310011"/>
                  </a:lnTo>
                  <a:lnTo>
                    <a:pt x="1406259" y="1327812"/>
                  </a:lnTo>
                  <a:lnTo>
                    <a:pt x="1450661" y="1343919"/>
                  </a:lnTo>
                  <a:lnTo>
                    <a:pt x="1494097" y="1358255"/>
                  </a:lnTo>
                  <a:lnTo>
                    <a:pt x="1536467" y="1370743"/>
                  </a:lnTo>
                  <a:lnTo>
                    <a:pt x="1577670" y="1381306"/>
                  </a:lnTo>
                  <a:lnTo>
                    <a:pt x="1617605" y="1389866"/>
                  </a:lnTo>
                  <a:lnTo>
                    <a:pt x="1674166" y="1398841"/>
                  </a:lnTo>
                  <a:lnTo>
                    <a:pt x="1729012" y="1403848"/>
                  </a:lnTo>
                  <a:lnTo>
                    <a:pt x="1782080" y="1405048"/>
                  </a:lnTo>
                  <a:lnTo>
                    <a:pt x="1833308" y="1402600"/>
                  </a:lnTo>
                  <a:lnTo>
                    <a:pt x="1882636" y="1396664"/>
                  </a:lnTo>
                  <a:lnTo>
                    <a:pt x="1930001" y="1387400"/>
                  </a:lnTo>
                  <a:lnTo>
                    <a:pt x="1975342" y="1374968"/>
                  </a:lnTo>
                  <a:lnTo>
                    <a:pt x="2018597" y="1359529"/>
                  </a:lnTo>
                  <a:lnTo>
                    <a:pt x="2059705" y="1341241"/>
                  </a:lnTo>
                  <a:lnTo>
                    <a:pt x="2098604" y="1320266"/>
                  </a:lnTo>
                  <a:lnTo>
                    <a:pt x="2135233" y="1296763"/>
                  </a:lnTo>
                  <a:lnTo>
                    <a:pt x="2169530" y="1270892"/>
                  </a:lnTo>
                  <a:lnTo>
                    <a:pt x="2201432" y="1242813"/>
                  </a:lnTo>
                  <a:lnTo>
                    <a:pt x="2230880" y="1212686"/>
                  </a:lnTo>
                  <a:lnTo>
                    <a:pt x="2257811" y="1180671"/>
                  </a:lnTo>
                  <a:lnTo>
                    <a:pt x="2282163" y="1146929"/>
                  </a:lnTo>
                  <a:lnTo>
                    <a:pt x="2303875" y="1111618"/>
                  </a:lnTo>
                  <a:lnTo>
                    <a:pt x="2322885" y="1074900"/>
                  </a:lnTo>
                  <a:lnTo>
                    <a:pt x="2339132" y="1036934"/>
                  </a:lnTo>
                  <a:lnTo>
                    <a:pt x="2353843" y="964198"/>
                  </a:lnTo>
                  <a:lnTo>
                    <a:pt x="2354267" y="922161"/>
                  </a:lnTo>
                  <a:lnTo>
                    <a:pt x="2350505" y="877183"/>
                  </a:lnTo>
                  <a:lnTo>
                    <a:pt x="2342882" y="829894"/>
                  </a:lnTo>
                  <a:lnTo>
                    <a:pt x="2331725" y="780923"/>
                  </a:lnTo>
                  <a:lnTo>
                    <a:pt x="2317360" y="730900"/>
                  </a:lnTo>
                  <a:lnTo>
                    <a:pt x="2300111" y="680453"/>
                  </a:lnTo>
                  <a:lnTo>
                    <a:pt x="2280306" y="630213"/>
                  </a:lnTo>
                  <a:lnTo>
                    <a:pt x="2258269" y="580809"/>
                  </a:lnTo>
                  <a:lnTo>
                    <a:pt x="2234327" y="532870"/>
                  </a:lnTo>
                  <a:lnTo>
                    <a:pt x="2208806" y="487026"/>
                  </a:lnTo>
                  <a:lnTo>
                    <a:pt x="2182030" y="443905"/>
                  </a:lnTo>
                  <a:lnTo>
                    <a:pt x="2154328" y="404137"/>
                  </a:lnTo>
                  <a:lnTo>
                    <a:pt x="2126023" y="368352"/>
                  </a:lnTo>
                  <a:lnTo>
                    <a:pt x="2097441" y="337179"/>
                  </a:lnTo>
                  <a:lnTo>
                    <a:pt x="2068910" y="311248"/>
                  </a:lnTo>
                  <a:lnTo>
                    <a:pt x="2005389" y="270764"/>
                  </a:lnTo>
                  <a:lnTo>
                    <a:pt x="1967727" y="251008"/>
                  </a:lnTo>
                  <a:lnTo>
                    <a:pt x="1927896" y="231927"/>
                  </a:lnTo>
                  <a:lnTo>
                    <a:pt x="1886023" y="213530"/>
                  </a:lnTo>
                  <a:lnTo>
                    <a:pt x="1842237" y="195826"/>
                  </a:lnTo>
                  <a:lnTo>
                    <a:pt x="1796663" y="178825"/>
                  </a:lnTo>
                  <a:lnTo>
                    <a:pt x="1749431" y="162536"/>
                  </a:lnTo>
                  <a:lnTo>
                    <a:pt x="1700666" y="146966"/>
                  </a:lnTo>
                  <a:lnTo>
                    <a:pt x="1650497" y="132127"/>
                  </a:lnTo>
                  <a:lnTo>
                    <a:pt x="1599052" y="118025"/>
                  </a:lnTo>
                  <a:lnTo>
                    <a:pt x="1546456" y="104671"/>
                  </a:lnTo>
                  <a:lnTo>
                    <a:pt x="1492839" y="92073"/>
                  </a:lnTo>
                  <a:lnTo>
                    <a:pt x="1438327" y="80241"/>
                  </a:lnTo>
                  <a:lnTo>
                    <a:pt x="1383048" y="69183"/>
                  </a:lnTo>
                  <a:lnTo>
                    <a:pt x="1327129" y="58909"/>
                  </a:lnTo>
                  <a:lnTo>
                    <a:pt x="1270698" y="49427"/>
                  </a:lnTo>
                  <a:lnTo>
                    <a:pt x="1213881" y="40746"/>
                  </a:lnTo>
                  <a:lnTo>
                    <a:pt x="1156808" y="32876"/>
                  </a:lnTo>
                  <a:lnTo>
                    <a:pt x="1099604" y="25825"/>
                  </a:lnTo>
                  <a:lnTo>
                    <a:pt x="1042398" y="19603"/>
                  </a:lnTo>
                  <a:lnTo>
                    <a:pt x="985316" y="14218"/>
                  </a:lnTo>
                  <a:lnTo>
                    <a:pt x="928487" y="9680"/>
                  </a:lnTo>
                  <a:lnTo>
                    <a:pt x="872037" y="5997"/>
                  </a:lnTo>
                  <a:lnTo>
                    <a:pt x="816095" y="3178"/>
                  </a:lnTo>
                  <a:lnTo>
                    <a:pt x="760787" y="1233"/>
                  </a:lnTo>
                  <a:lnTo>
                    <a:pt x="706242" y="171"/>
                  </a:lnTo>
                  <a:lnTo>
                    <a:pt x="652585" y="0"/>
                  </a:lnTo>
                  <a:close/>
                </a:path>
              </a:pathLst>
            </a:custGeom>
            <a:solidFill>
              <a:srgbClr val="B2C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28886" y="2012575"/>
              <a:ext cx="2374900" cy="1424940"/>
            </a:xfrm>
            <a:custGeom>
              <a:avLst/>
              <a:gdLst/>
              <a:ahLst/>
              <a:cxnLst/>
              <a:rect l="l" t="t" r="r" b="b"/>
              <a:pathLst>
                <a:path w="2374900" h="1424939">
                  <a:moveTo>
                    <a:pt x="662427" y="0"/>
                  </a:moveTo>
                  <a:lnTo>
                    <a:pt x="606619" y="844"/>
                  </a:lnTo>
                  <a:lnTo>
                    <a:pt x="551319" y="2721"/>
                  </a:lnTo>
                  <a:lnTo>
                    <a:pt x="496800" y="5681"/>
                  </a:lnTo>
                  <a:lnTo>
                    <a:pt x="443336" y="9776"/>
                  </a:lnTo>
                  <a:lnTo>
                    <a:pt x="391202" y="15060"/>
                  </a:lnTo>
                  <a:lnTo>
                    <a:pt x="340672" y="21584"/>
                  </a:lnTo>
                  <a:lnTo>
                    <a:pt x="292020" y="29401"/>
                  </a:lnTo>
                  <a:lnTo>
                    <a:pt x="245521" y="38563"/>
                  </a:lnTo>
                  <a:lnTo>
                    <a:pt x="201448" y="49121"/>
                  </a:lnTo>
                  <a:lnTo>
                    <a:pt x="160076" y="61129"/>
                  </a:lnTo>
                  <a:lnTo>
                    <a:pt x="121679" y="74638"/>
                  </a:lnTo>
                  <a:lnTo>
                    <a:pt x="86532" y="89701"/>
                  </a:lnTo>
                  <a:lnTo>
                    <a:pt x="27083" y="124697"/>
                  </a:lnTo>
                  <a:lnTo>
                    <a:pt x="0" y="147949"/>
                  </a:lnTo>
                  <a:lnTo>
                    <a:pt x="303" y="152567"/>
                  </a:lnTo>
                  <a:lnTo>
                    <a:pt x="12848" y="215386"/>
                  </a:lnTo>
                  <a:lnTo>
                    <a:pt x="41169" y="283374"/>
                  </a:lnTo>
                  <a:lnTo>
                    <a:pt x="60648" y="318946"/>
                  </a:lnTo>
                  <a:lnTo>
                    <a:pt x="83353" y="355380"/>
                  </a:lnTo>
                  <a:lnTo>
                    <a:pt x="109045" y="392532"/>
                  </a:lnTo>
                  <a:lnTo>
                    <a:pt x="137484" y="430257"/>
                  </a:lnTo>
                  <a:lnTo>
                    <a:pt x="168432" y="468414"/>
                  </a:lnTo>
                  <a:lnTo>
                    <a:pt x="201649" y="506858"/>
                  </a:lnTo>
                  <a:lnTo>
                    <a:pt x="236896" y="545446"/>
                  </a:lnTo>
                  <a:lnTo>
                    <a:pt x="273933" y="584034"/>
                  </a:lnTo>
                  <a:lnTo>
                    <a:pt x="312520" y="622479"/>
                  </a:lnTo>
                  <a:lnTo>
                    <a:pt x="352420" y="660637"/>
                  </a:lnTo>
                  <a:lnTo>
                    <a:pt x="393392" y="698365"/>
                  </a:lnTo>
                  <a:lnTo>
                    <a:pt x="435197" y="735519"/>
                  </a:lnTo>
                  <a:lnTo>
                    <a:pt x="477595" y="771956"/>
                  </a:lnTo>
                  <a:lnTo>
                    <a:pt x="520348" y="807532"/>
                  </a:lnTo>
                  <a:lnTo>
                    <a:pt x="563216" y="842104"/>
                  </a:lnTo>
                  <a:lnTo>
                    <a:pt x="605960" y="875529"/>
                  </a:lnTo>
                  <a:lnTo>
                    <a:pt x="653173" y="911339"/>
                  </a:lnTo>
                  <a:lnTo>
                    <a:pt x="700652" y="946280"/>
                  </a:lnTo>
                  <a:lnTo>
                    <a:pt x="748322" y="980311"/>
                  </a:lnTo>
                  <a:lnTo>
                    <a:pt x="796108" y="1013394"/>
                  </a:lnTo>
                  <a:lnTo>
                    <a:pt x="843934" y="1045488"/>
                  </a:lnTo>
                  <a:lnTo>
                    <a:pt x="891725" y="1076555"/>
                  </a:lnTo>
                  <a:lnTo>
                    <a:pt x="939406" y="1106555"/>
                  </a:lnTo>
                  <a:lnTo>
                    <a:pt x="986903" y="1135450"/>
                  </a:lnTo>
                  <a:lnTo>
                    <a:pt x="1034138" y="1163198"/>
                  </a:lnTo>
                  <a:lnTo>
                    <a:pt x="1081039" y="1189762"/>
                  </a:lnTo>
                  <a:lnTo>
                    <a:pt x="1127528" y="1215101"/>
                  </a:lnTo>
                  <a:lnTo>
                    <a:pt x="1173532" y="1239177"/>
                  </a:lnTo>
                  <a:lnTo>
                    <a:pt x="1218974" y="1261950"/>
                  </a:lnTo>
                  <a:lnTo>
                    <a:pt x="1263780" y="1283380"/>
                  </a:lnTo>
                  <a:lnTo>
                    <a:pt x="1307874" y="1303429"/>
                  </a:lnTo>
                  <a:lnTo>
                    <a:pt x="1351181" y="1322057"/>
                  </a:lnTo>
                  <a:lnTo>
                    <a:pt x="1393626" y="1339224"/>
                  </a:lnTo>
                  <a:lnTo>
                    <a:pt x="1435134" y="1354892"/>
                  </a:lnTo>
                  <a:lnTo>
                    <a:pt x="1475629" y="1369020"/>
                  </a:lnTo>
                  <a:lnTo>
                    <a:pt x="1515037" y="1381570"/>
                  </a:lnTo>
                  <a:lnTo>
                    <a:pt x="1553282" y="1392502"/>
                  </a:lnTo>
                  <a:lnTo>
                    <a:pt x="1590288" y="1401777"/>
                  </a:lnTo>
                  <a:lnTo>
                    <a:pt x="1682109" y="1418280"/>
                  </a:lnTo>
                  <a:lnTo>
                    <a:pt x="1737345" y="1423373"/>
                  </a:lnTo>
                  <a:lnTo>
                    <a:pt x="1791552" y="1424654"/>
                  </a:lnTo>
                  <a:lnTo>
                    <a:pt x="1844593" y="1422140"/>
                  </a:lnTo>
                  <a:lnTo>
                    <a:pt x="1897931" y="1415586"/>
                  </a:lnTo>
                  <a:lnTo>
                    <a:pt x="1949736" y="1405032"/>
                  </a:lnTo>
                  <a:lnTo>
                    <a:pt x="1951033" y="1404656"/>
                  </a:lnTo>
                  <a:lnTo>
                    <a:pt x="1791186" y="1404656"/>
                  </a:lnTo>
                  <a:lnTo>
                    <a:pt x="1739262" y="1403498"/>
                  </a:lnTo>
                  <a:lnTo>
                    <a:pt x="1685431" y="1398597"/>
                  </a:lnTo>
                  <a:lnTo>
                    <a:pt x="1629740" y="1389764"/>
                  </a:lnTo>
                  <a:lnTo>
                    <a:pt x="1557799" y="1373076"/>
                  </a:lnTo>
                  <a:lnTo>
                    <a:pt x="1519937" y="1362241"/>
                  </a:lnTo>
                  <a:lnTo>
                    <a:pt x="1480915" y="1349797"/>
                  </a:lnTo>
                  <a:lnTo>
                    <a:pt x="1440806" y="1335783"/>
                  </a:lnTo>
                  <a:lnTo>
                    <a:pt x="1399685" y="1320239"/>
                  </a:lnTo>
                  <a:lnTo>
                    <a:pt x="1357628" y="1303204"/>
                  </a:lnTo>
                  <a:lnTo>
                    <a:pt x="1314707" y="1284717"/>
                  </a:lnTo>
                  <a:lnTo>
                    <a:pt x="1270999" y="1264816"/>
                  </a:lnTo>
                  <a:lnTo>
                    <a:pt x="1226578" y="1243542"/>
                  </a:lnTo>
                  <a:lnTo>
                    <a:pt x="1181518" y="1220932"/>
                  </a:lnTo>
                  <a:lnTo>
                    <a:pt x="1135894" y="1197027"/>
                  </a:lnTo>
                  <a:lnTo>
                    <a:pt x="1089780" y="1171865"/>
                  </a:lnTo>
                  <a:lnTo>
                    <a:pt x="1043252" y="1145485"/>
                  </a:lnTo>
                  <a:lnTo>
                    <a:pt x="996383" y="1117926"/>
                  </a:lnTo>
                  <a:lnTo>
                    <a:pt x="949249" y="1089228"/>
                  </a:lnTo>
                  <a:lnTo>
                    <a:pt x="901924" y="1059429"/>
                  </a:lnTo>
                  <a:lnTo>
                    <a:pt x="854482" y="1028569"/>
                  </a:lnTo>
                  <a:lnTo>
                    <a:pt x="806998" y="996687"/>
                  </a:lnTo>
                  <a:lnTo>
                    <a:pt x="759547" y="963822"/>
                  </a:lnTo>
                  <a:lnTo>
                    <a:pt x="712204" y="930013"/>
                  </a:lnTo>
                  <a:lnTo>
                    <a:pt x="665043" y="895298"/>
                  </a:lnTo>
                  <a:lnTo>
                    <a:pt x="618138" y="859718"/>
                  </a:lnTo>
                  <a:lnTo>
                    <a:pt x="563216" y="816659"/>
                  </a:lnTo>
                  <a:lnTo>
                    <a:pt x="510471" y="773757"/>
                  </a:lnTo>
                  <a:lnTo>
                    <a:pt x="459979" y="731104"/>
                  </a:lnTo>
                  <a:lnTo>
                    <a:pt x="411817" y="688789"/>
                  </a:lnTo>
                  <a:lnTo>
                    <a:pt x="366061" y="646902"/>
                  </a:lnTo>
                  <a:lnTo>
                    <a:pt x="322785" y="605533"/>
                  </a:lnTo>
                  <a:lnTo>
                    <a:pt x="282067" y="564773"/>
                  </a:lnTo>
                  <a:lnTo>
                    <a:pt x="243983" y="524711"/>
                  </a:lnTo>
                  <a:lnTo>
                    <a:pt x="208608" y="485437"/>
                  </a:lnTo>
                  <a:lnTo>
                    <a:pt x="176018" y="447041"/>
                  </a:lnTo>
                  <a:lnTo>
                    <a:pt x="146289" y="409615"/>
                  </a:lnTo>
                  <a:lnTo>
                    <a:pt x="119498" y="373247"/>
                  </a:lnTo>
                  <a:lnTo>
                    <a:pt x="95720" y="338027"/>
                  </a:lnTo>
                  <a:lnTo>
                    <a:pt x="75031" y="304046"/>
                  </a:lnTo>
                  <a:lnTo>
                    <a:pt x="43225" y="240161"/>
                  </a:lnTo>
                  <a:lnTo>
                    <a:pt x="24688" y="182312"/>
                  </a:lnTo>
                  <a:lnTo>
                    <a:pt x="20585" y="155875"/>
                  </a:lnTo>
                  <a:lnTo>
                    <a:pt x="41427" y="138943"/>
                  </a:lnTo>
                  <a:lnTo>
                    <a:pt x="94132" y="108238"/>
                  </a:lnTo>
                  <a:lnTo>
                    <a:pt x="160751" y="81856"/>
                  </a:lnTo>
                  <a:lnTo>
                    <a:pt x="198985" y="70327"/>
                  </a:lnTo>
                  <a:lnTo>
                    <a:pt x="240347" y="59929"/>
                  </a:lnTo>
                  <a:lnTo>
                    <a:pt x="284719" y="50677"/>
                  </a:lnTo>
                  <a:lnTo>
                    <a:pt x="331984" y="42589"/>
                  </a:lnTo>
                  <a:lnTo>
                    <a:pt x="382026" y="35680"/>
                  </a:lnTo>
                  <a:lnTo>
                    <a:pt x="434727" y="29968"/>
                  </a:lnTo>
                  <a:lnTo>
                    <a:pt x="489970" y="25469"/>
                  </a:lnTo>
                  <a:lnTo>
                    <a:pt x="547638" y="22200"/>
                  </a:lnTo>
                  <a:lnTo>
                    <a:pt x="607615" y="20176"/>
                  </a:lnTo>
                  <a:lnTo>
                    <a:pt x="669782" y="19414"/>
                  </a:lnTo>
                  <a:lnTo>
                    <a:pt x="1054285" y="19414"/>
                  </a:lnTo>
                  <a:lnTo>
                    <a:pt x="998765" y="14160"/>
                  </a:lnTo>
                  <a:lnTo>
                    <a:pt x="939468" y="9419"/>
                  </a:lnTo>
                  <a:lnTo>
                    <a:pt x="885240" y="5890"/>
                  </a:lnTo>
                  <a:lnTo>
                    <a:pt x="830148" y="3131"/>
                  </a:lnTo>
                  <a:lnTo>
                    <a:pt x="774465" y="1195"/>
                  </a:lnTo>
                  <a:lnTo>
                    <a:pt x="718467" y="134"/>
                  </a:lnTo>
                  <a:lnTo>
                    <a:pt x="662427" y="0"/>
                  </a:lnTo>
                  <a:close/>
                </a:path>
                <a:path w="2374900" h="1424939">
                  <a:moveTo>
                    <a:pt x="1054285" y="19414"/>
                  </a:moveTo>
                  <a:lnTo>
                    <a:pt x="669782" y="19414"/>
                  </a:lnTo>
                  <a:lnTo>
                    <a:pt x="734024" y="19932"/>
                  </a:lnTo>
                  <a:lnTo>
                    <a:pt x="800223" y="21745"/>
                  </a:lnTo>
                  <a:lnTo>
                    <a:pt x="868262" y="24870"/>
                  </a:lnTo>
                  <a:lnTo>
                    <a:pt x="938023" y="29324"/>
                  </a:lnTo>
                  <a:lnTo>
                    <a:pt x="996931" y="34031"/>
                  </a:lnTo>
                  <a:lnTo>
                    <a:pt x="1055435" y="39562"/>
                  </a:lnTo>
                  <a:lnTo>
                    <a:pt x="1113451" y="45896"/>
                  </a:lnTo>
                  <a:lnTo>
                    <a:pt x="1170900" y="53012"/>
                  </a:lnTo>
                  <a:lnTo>
                    <a:pt x="1227699" y="60890"/>
                  </a:lnTo>
                  <a:lnTo>
                    <a:pt x="1283770" y="69510"/>
                  </a:lnTo>
                  <a:lnTo>
                    <a:pt x="1339021" y="78849"/>
                  </a:lnTo>
                  <a:lnTo>
                    <a:pt x="1393380" y="88888"/>
                  </a:lnTo>
                  <a:lnTo>
                    <a:pt x="1446763" y="99606"/>
                  </a:lnTo>
                  <a:lnTo>
                    <a:pt x="1499088" y="110983"/>
                  </a:lnTo>
                  <a:lnTo>
                    <a:pt x="1550273" y="122997"/>
                  </a:lnTo>
                  <a:lnTo>
                    <a:pt x="1600236" y="135629"/>
                  </a:lnTo>
                  <a:lnTo>
                    <a:pt x="1648896" y="148858"/>
                  </a:lnTo>
                  <a:lnTo>
                    <a:pt x="1696171" y="162662"/>
                  </a:lnTo>
                  <a:lnTo>
                    <a:pt x="1741979" y="177021"/>
                  </a:lnTo>
                  <a:lnTo>
                    <a:pt x="1786239" y="191915"/>
                  </a:lnTo>
                  <a:lnTo>
                    <a:pt x="1828869" y="207324"/>
                  </a:lnTo>
                  <a:lnTo>
                    <a:pt x="1869787" y="223225"/>
                  </a:lnTo>
                  <a:lnTo>
                    <a:pt x="1908912" y="239599"/>
                  </a:lnTo>
                  <a:lnTo>
                    <a:pt x="1946162" y="256425"/>
                  </a:lnTo>
                  <a:lnTo>
                    <a:pt x="1981454" y="273683"/>
                  </a:lnTo>
                  <a:lnTo>
                    <a:pt x="2045843" y="309410"/>
                  </a:lnTo>
                  <a:lnTo>
                    <a:pt x="2105073" y="358235"/>
                  </a:lnTo>
                  <a:lnTo>
                    <a:pt x="2134854" y="391615"/>
                  </a:lnTo>
                  <a:lnTo>
                    <a:pt x="2164245" y="429978"/>
                  </a:lnTo>
                  <a:lnTo>
                    <a:pt x="2192871" y="472580"/>
                  </a:lnTo>
                  <a:lnTo>
                    <a:pt x="2220357" y="518676"/>
                  </a:lnTo>
                  <a:lnTo>
                    <a:pt x="2246327" y="567518"/>
                  </a:lnTo>
                  <a:lnTo>
                    <a:pt x="2270406" y="618363"/>
                  </a:lnTo>
                  <a:lnTo>
                    <a:pt x="2292218" y="670464"/>
                  </a:lnTo>
                  <a:lnTo>
                    <a:pt x="2311389" y="723076"/>
                  </a:lnTo>
                  <a:lnTo>
                    <a:pt x="2327542" y="775453"/>
                  </a:lnTo>
                  <a:lnTo>
                    <a:pt x="2340303" y="826850"/>
                  </a:lnTo>
                  <a:lnTo>
                    <a:pt x="2349297" y="876522"/>
                  </a:lnTo>
                  <a:lnTo>
                    <a:pt x="2354147" y="923722"/>
                  </a:lnTo>
                  <a:lnTo>
                    <a:pt x="2354479" y="967706"/>
                  </a:lnTo>
                  <a:lnTo>
                    <a:pt x="2349917" y="1007728"/>
                  </a:lnTo>
                  <a:lnTo>
                    <a:pt x="2322364" y="1083805"/>
                  </a:lnTo>
                  <a:lnTo>
                    <a:pt x="2300954" y="1123570"/>
                  </a:lnTo>
                  <a:lnTo>
                    <a:pt x="2275921" y="1162013"/>
                  </a:lnTo>
                  <a:lnTo>
                    <a:pt x="2247333" y="1198809"/>
                  </a:lnTo>
                  <a:lnTo>
                    <a:pt x="2215257" y="1233633"/>
                  </a:lnTo>
                  <a:lnTo>
                    <a:pt x="2179760" y="1266161"/>
                  </a:lnTo>
                  <a:lnTo>
                    <a:pt x="2140911" y="1296066"/>
                  </a:lnTo>
                  <a:lnTo>
                    <a:pt x="2098775" y="1323026"/>
                  </a:lnTo>
                  <a:lnTo>
                    <a:pt x="2053420" y="1346714"/>
                  </a:lnTo>
                  <a:lnTo>
                    <a:pt x="2004914" y="1366806"/>
                  </a:lnTo>
                  <a:lnTo>
                    <a:pt x="1953323" y="1382977"/>
                  </a:lnTo>
                  <a:lnTo>
                    <a:pt x="1898716" y="1394902"/>
                  </a:lnTo>
                  <a:lnTo>
                    <a:pt x="1841158" y="1402256"/>
                  </a:lnTo>
                  <a:lnTo>
                    <a:pt x="1791186" y="1404656"/>
                  </a:lnTo>
                  <a:lnTo>
                    <a:pt x="1951033" y="1404656"/>
                  </a:lnTo>
                  <a:lnTo>
                    <a:pt x="1999857" y="1390496"/>
                  </a:lnTo>
                  <a:lnTo>
                    <a:pt x="2048141" y="1371998"/>
                  </a:lnTo>
                  <a:lnTo>
                    <a:pt x="2094438" y="1349556"/>
                  </a:lnTo>
                  <a:lnTo>
                    <a:pt x="2138587" y="1323151"/>
                  </a:lnTo>
                  <a:lnTo>
                    <a:pt x="2179966" y="1293141"/>
                  </a:lnTo>
                  <a:lnTo>
                    <a:pt x="2218371" y="1259754"/>
                  </a:lnTo>
                  <a:lnTo>
                    <a:pt x="2253601" y="1223221"/>
                  </a:lnTo>
                  <a:lnTo>
                    <a:pt x="2285452" y="1183771"/>
                  </a:lnTo>
                  <a:lnTo>
                    <a:pt x="2313721" y="1141633"/>
                  </a:lnTo>
                  <a:lnTo>
                    <a:pt x="2338206" y="1097038"/>
                  </a:lnTo>
                  <a:lnTo>
                    <a:pt x="2358703" y="1050215"/>
                  </a:lnTo>
                  <a:lnTo>
                    <a:pt x="2373379" y="981424"/>
                  </a:lnTo>
                  <a:lnTo>
                    <a:pt x="2374588" y="940805"/>
                  </a:lnTo>
                  <a:lnTo>
                    <a:pt x="2371790" y="896588"/>
                  </a:lnTo>
                  <a:lnTo>
                    <a:pt x="2365044" y="849189"/>
                  </a:lnTo>
                  <a:lnTo>
                    <a:pt x="2354409" y="799021"/>
                  </a:lnTo>
                  <a:lnTo>
                    <a:pt x="2339944" y="746499"/>
                  </a:lnTo>
                  <a:lnTo>
                    <a:pt x="2321709" y="692037"/>
                  </a:lnTo>
                  <a:lnTo>
                    <a:pt x="2299762" y="636049"/>
                  </a:lnTo>
                  <a:lnTo>
                    <a:pt x="2276403" y="583823"/>
                  </a:lnTo>
                  <a:lnTo>
                    <a:pt x="2251288" y="533935"/>
                  </a:lnTo>
                  <a:lnTo>
                    <a:pt x="2224772" y="486886"/>
                  </a:lnTo>
                  <a:lnTo>
                    <a:pt x="2197212" y="443180"/>
                  </a:lnTo>
                  <a:lnTo>
                    <a:pt x="2168963" y="403317"/>
                  </a:lnTo>
                  <a:lnTo>
                    <a:pt x="2140382" y="367801"/>
                  </a:lnTo>
                  <a:lnTo>
                    <a:pt x="2111823" y="337133"/>
                  </a:lnTo>
                  <a:lnTo>
                    <a:pt x="2056199" y="292353"/>
                  </a:lnTo>
                  <a:lnTo>
                    <a:pt x="1991128" y="256235"/>
                  </a:lnTo>
                  <a:lnTo>
                    <a:pt x="1955481" y="238790"/>
                  </a:lnTo>
                  <a:lnTo>
                    <a:pt x="1917869" y="221782"/>
                  </a:lnTo>
                  <a:lnTo>
                    <a:pt x="1878375" y="205232"/>
                  </a:lnTo>
                  <a:lnTo>
                    <a:pt x="1837081" y="189161"/>
                  </a:lnTo>
                  <a:lnTo>
                    <a:pt x="1794070" y="173590"/>
                  </a:lnTo>
                  <a:lnTo>
                    <a:pt x="1749423" y="158539"/>
                  </a:lnTo>
                  <a:lnTo>
                    <a:pt x="1703223" y="144030"/>
                  </a:lnTo>
                  <a:lnTo>
                    <a:pt x="1655553" y="130083"/>
                  </a:lnTo>
                  <a:lnTo>
                    <a:pt x="1606494" y="116718"/>
                  </a:lnTo>
                  <a:lnTo>
                    <a:pt x="1556129" y="103958"/>
                  </a:lnTo>
                  <a:lnTo>
                    <a:pt x="1504541" y="91823"/>
                  </a:lnTo>
                  <a:lnTo>
                    <a:pt x="1451811" y="80333"/>
                  </a:lnTo>
                  <a:lnTo>
                    <a:pt x="1398019" y="69509"/>
                  </a:lnTo>
                  <a:lnTo>
                    <a:pt x="1343257" y="59374"/>
                  </a:lnTo>
                  <a:lnTo>
                    <a:pt x="1287597" y="49946"/>
                  </a:lnTo>
                  <a:lnTo>
                    <a:pt x="1231126" y="41247"/>
                  </a:lnTo>
                  <a:lnTo>
                    <a:pt x="1173924" y="33299"/>
                  </a:lnTo>
                  <a:lnTo>
                    <a:pt x="1116075" y="26120"/>
                  </a:lnTo>
                  <a:lnTo>
                    <a:pt x="1057662" y="19734"/>
                  </a:lnTo>
                  <a:lnTo>
                    <a:pt x="1054285" y="19414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31459" y="2158412"/>
              <a:ext cx="2346325" cy="913765"/>
            </a:xfrm>
            <a:custGeom>
              <a:avLst/>
              <a:gdLst/>
              <a:ahLst/>
              <a:cxnLst/>
              <a:rect l="l" t="t" r="r" b="b"/>
              <a:pathLst>
                <a:path w="2346325" h="913764">
                  <a:moveTo>
                    <a:pt x="7120" y="0"/>
                  </a:moveTo>
                  <a:lnTo>
                    <a:pt x="0" y="18627"/>
                  </a:lnTo>
                  <a:lnTo>
                    <a:pt x="2339132" y="913354"/>
                  </a:lnTo>
                  <a:lnTo>
                    <a:pt x="2346253" y="894716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43924" y="2022546"/>
              <a:ext cx="191770" cy="489584"/>
            </a:xfrm>
            <a:custGeom>
              <a:avLst/>
              <a:gdLst/>
              <a:ahLst/>
              <a:cxnLst/>
              <a:rect l="l" t="t" r="r" b="b"/>
              <a:pathLst>
                <a:path w="191770" h="489585">
                  <a:moveTo>
                    <a:pt x="18826" y="0"/>
                  </a:moveTo>
                  <a:lnTo>
                    <a:pt x="21167" y="66670"/>
                  </a:lnTo>
                  <a:lnTo>
                    <a:pt x="43696" y="130207"/>
                  </a:lnTo>
                  <a:lnTo>
                    <a:pt x="66748" y="194932"/>
                  </a:lnTo>
                  <a:lnTo>
                    <a:pt x="111072" y="318804"/>
                  </a:lnTo>
                  <a:lnTo>
                    <a:pt x="172403" y="489252"/>
                  </a:lnTo>
                  <a:lnTo>
                    <a:pt x="191166" y="482477"/>
                  </a:lnTo>
                  <a:lnTo>
                    <a:pt x="129852" y="312078"/>
                  </a:lnTo>
                  <a:lnTo>
                    <a:pt x="85545" y="188250"/>
                  </a:lnTo>
                  <a:lnTo>
                    <a:pt x="62503" y="123549"/>
                  </a:lnTo>
                  <a:lnTo>
                    <a:pt x="39984" y="60037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96188" y="2028750"/>
              <a:ext cx="166370" cy="531495"/>
            </a:xfrm>
            <a:custGeom>
              <a:avLst/>
              <a:gdLst/>
              <a:ahLst/>
              <a:cxnLst/>
              <a:rect l="l" t="t" r="r" b="b"/>
              <a:pathLst>
                <a:path w="166370" h="531494">
                  <a:moveTo>
                    <a:pt x="19214" y="0"/>
                  </a:moveTo>
                  <a:lnTo>
                    <a:pt x="0" y="5371"/>
                  </a:lnTo>
                  <a:lnTo>
                    <a:pt x="147032" y="530968"/>
                  </a:lnTo>
                  <a:lnTo>
                    <a:pt x="166246" y="525596"/>
                  </a:lnTo>
                  <a:lnTo>
                    <a:pt x="19214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35278" y="2407825"/>
              <a:ext cx="455295" cy="122555"/>
            </a:xfrm>
            <a:custGeom>
              <a:avLst/>
              <a:gdLst/>
              <a:ahLst/>
              <a:cxnLst/>
              <a:rect l="l" t="t" r="r" b="b"/>
              <a:pathLst>
                <a:path w="455295" h="122555">
                  <a:moveTo>
                    <a:pt x="450426" y="0"/>
                  </a:moveTo>
                  <a:lnTo>
                    <a:pt x="300780" y="35629"/>
                  </a:lnTo>
                  <a:lnTo>
                    <a:pt x="0" y="102897"/>
                  </a:lnTo>
                  <a:lnTo>
                    <a:pt x="4156" y="122415"/>
                  </a:lnTo>
                  <a:lnTo>
                    <a:pt x="305318" y="55055"/>
                  </a:lnTo>
                  <a:lnTo>
                    <a:pt x="455148" y="19381"/>
                  </a:lnTo>
                  <a:lnTo>
                    <a:pt x="450426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0862" y="1309694"/>
              <a:ext cx="7576090" cy="8256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02880" y="1543405"/>
            <a:ext cx="4054441" cy="2516064"/>
          </a:xfrm>
          <a:prstGeom prst="rect">
            <a:avLst/>
          </a:prstGeom>
        </p:spPr>
        <p:txBody>
          <a:bodyPr vert="horz" wrap="square" lIns="0" tIns="519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76" marR="2310" indent="6931">
              <a:lnSpc>
                <a:spcPct val="110700"/>
              </a:lnSpc>
              <a:spcBef>
                <a:spcPts val="41"/>
              </a:spcBef>
            </a:pPr>
            <a:r>
              <a:rPr lang="pl-PL" spc="5" dirty="0"/>
              <a:t>Podporządkowanie uniwersytetu</a:t>
            </a:r>
            <a:r>
              <a:rPr lang="pl-PL" spc="-2" dirty="0"/>
              <a:t> </a:t>
            </a:r>
            <a:r>
              <a:rPr lang="pl-PL" spc="5" dirty="0"/>
              <a:t>regule </a:t>
            </a:r>
            <a:r>
              <a:rPr spc="2" dirty="0" err="1"/>
              <a:t>bezpośredniej</a:t>
            </a:r>
            <a:r>
              <a:rPr spc="2" dirty="0"/>
              <a:t> </a:t>
            </a:r>
            <a:r>
              <a:rPr spc="2" dirty="0" err="1"/>
              <a:t>przydatności</a:t>
            </a:r>
            <a:r>
              <a:rPr spc="2" dirty="0"/>
              <a:t> </a:t>
            </a:r>
            <a:r>
              <a:rPr spc="7" dirty="0" err="1"/>
              <a:t>może</a:t>
            </a:r>
            <a:r>
              <a:rPr spc="7" dirty="0"/>
              <a:t> </a:t>
            </a:r>
            <a:r>
              <a:rPr spc="2" dirty="0"/>
              <a:t>przynieść spektakularne </a:t>
            </a:r>
            <a:r>
              <a:rPr spc="2" dirty="0" err="1"/>
              <a:t>osiągnięcia</a:t>
            </a:r>
            <a:r>
              <a:rPr spc="2" dirty="0"/>
              <a:t> </a:t>
            </a:r>
            <a:r>
              <a:rPr spc="5" dirty="0" err="1"/>
              <a:t>badawczo-wdrożeniowe</a:t>
            </a:r>
            <a:r>
              <a:rPr spc="5" dirty="0"/>
              <a:t>, </a:t>
            </a:r>
            <a:r>
              <a:rPr spc="2" dirty="0"/>
              <a:t>ale </a:t>
            </a:r>
            <a:r>
              <a:rPr spc="7" dirty="0"/>
              <a:t>dokona </a:t>
            </a:r>
            <a:r>
              <a:rPr spc="2" dirty="0" err="1"/>
              <a:t>się</a:t>
            </a:r>
            <a:r>
              <a:rPr spc="2" dirty="0"/>
              <a:t> </a:t>
            </a:r>
            <a:r>
              <a:rPr spc="5" dirty="0"/>
              <a:t>to </a:t>
            </a:r>
            <a:r>
              <a:rPr spc="7" dirty="0"/>
              <a:t>kosztem </a:t>
            </a:r>
            <a:r>
              <a:rPr spc="2" dirty="0"/>
              <a:t>postępującej </a:t>
            </a:r>
            <a:r>
              <a:rPr spc="5" dirty="0"/>
              <a:t>degradacji </a:t>
            </a:r>
            <a:r>
              <a:rPr spc="2" dirty="0" err="1"/>
              <a:t>jego</a:t>
            </a:r>
            <a:r>
              <a:rPr spc="2" dirty="0"/>
              <a:t> </a:t>
            </a:r>
            <a:r>
              <a:rPr spc="5" dirty="0" err="1"/>
              <a:t>kapitału</a:t>
            </a:r>
            <a:r>
              <a:rPr spc="2" dirty="0"/>
              <a:t> </a:t>
            </a:r>
            <a:r>
              <a:rPr spc="5" dirty="0"/>
              <a:t>kulturowego.</a:t>
            </a:r>
          </a:p>
        </p:txBody>
      </p:sp>
    </p:spTree>
    <p:extLst>
      <p:ext uri="{BB962C8B-B14F-4D97-AF65-F5344CB8AC3E}">
        <p14:creationId xmlns:p14="http://schemas.microsoft.com/office/powerpoint/2010/main" val="263214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135" y="-452586"/>
            <a:ext cx="1914010" cy="2890545"/>
          </a:xfrm>
          <a:prstGeom prst="rect">
            <a:avLst/>
          </a:prstGeom>
        </p:spPr>
        <p:txBody>
          <a:bodyPr vert="horz" wrap="square" lIns="0" tIns="693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lnSpc>
                <a:spcPct val="100000"/>
              </a:lnSpc>
              <a:spcBef>
                <a:spcPts val="55"/>
              </a:spcBef>
              <a:tabLst>
                <a:tab pos="3127394" algn="l"/>
              </a:tabLst>
            </a:pPr>
            <a:r>
              <a:rPr sz="18738" spc="-421" dirty="0">
                <a:solidFill>
                  <a:srgbClr val="00ACEA"/>
                </a:solidFill>
                <a:latin typeface="Merriweather Sans"/>
                <a:cs typeface="Merriweather Sans"/>
              </a:rPr>
              <a:t>4</a:t>
            </a:r>
            <a:endParaRPr sz="1637" dirty="0">
              <a:solidFill>
                <a:srgbClr val="00ACEA"/>
              </a:solidFill>
              <a:latin typeface="Merriweather Sans"/>
              <a:cs typeface="Merriweather Sans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74CDE7E-46AC-40B9-B828-B36B17CC8745}"/>
              </a:ext>
            </a:extLst>
          </p:cNvPr>
          <p:cNvGrpSpPr/>
          <p:nvPr/>
        </p:nvGrpSpPr>
        <p:grpSpPr>
          <a:xfrm>
            <a:off x="4795866" y="586780"/>
            <a:ext cx="3968395" cy="3969941"/>
            <a:chOff x="9664234" y="659506"/>
            <a:chExt cx="9759940" cy="9893416"/>
          </a:xfrm>
        </p:grpSpPr>
        <p:sp>
          <p:nvSpPr>
            <p:cNvPr id="9" name="object 9"/>
            <p:cNvSpPr/>
            <p:nvPr/>
          </p:nvSpPr>
          <p:spPr>
            <a:xfrm>
              <a:off x="10063002" y="3057124"/>
              <a:ext cx="8746490" cy="7315200"/>
            </a:xfrm>
            <a:custGeom>
              <a:avLst/>
              <a:gdLst/>
              <a:ahLst/>
              <a:cxnLst/>
              <a:rect l="l" t="t" r="r" b="b"/>
              <a:pathLst>
                <a:path w="8746490" h="7315200">
                  <a:moveTo>
                    <a:pt x="2642085" y="7302500"/>
                  </a:moveTo>
                  <a:lnTo>
                    <a:pt x="2078168" y="7302500"/>
                  </a:lnTo>
                  <a:lnTo>
                    <a:pt x="2122720" y="7315200"/>
                  </a:lnTo>
                  <a:lnTo>
                    <a:pt x="2600610" y="7315200"/>
                  </a:lnTo>
                  <a:lnTo>
                    <a:pt x="2642085" y="7302500"/>
                  </a:lnTo>
                  <a:close/>
                </a:path>
                <a:path w="8746490" h="7315200">
                  <a:moveTo>
                    <a:pt x="7036104" y="7302500"/>
                  </a:moveTo>
                  <a:lnTo>
                    <a:pt x="6662420" y="7302500"/>
                  </a:lnTo>
                  <a:lnTo>
                    <a:pt x="6708273" y="7315200"/>
                  </a:lnTo>
                  <a:lnTo>
                    <a:pt x="6988787" y="7315200"/>
                  </a:lnTo>
                  <a:lnTo>
                    <a:pt x="7036104" y="7302500"/>
                  </a:lnTo>
                  <a:close/>
                </a:path>
                <a:path w="8746490" h="7315200">
                  <a:moveTo>
                    <a:pt x="2742401" y="7289800"/>
                  </a:moveTo>
                  <a:lnTo>
                    <a:pt x="1988973" y="7289800"/>
                  </a:lnTo>
                  <a:lnTo>
                    <a:pt x="2033574" y="7302500"/>
                  </a:lnTo>
                  <a:lnTo>
                    <a:pt x="2692253" y="7302500"/>
                  </a:lnTo>
                  <a:lnTo>
                    <a:pt x="2742401" y="7289800"/>
                  </a:lnTo>
                  <a:close/>
                </a:path>
                <a:path w="8746490" h="7315200">
                  <a:moveTo>
                    <a:pt x="7178306" y="7289800"/>
                  </a:moveTo>
                  <a:lnTo>
                    <a:pt x="6482889" y="7289800"/>
                  </a:lnTo>
                  <a:lnTo>
                    <a:pt x="6527118" y="7302500"/>
                  </a:lnTo>
                  <a:lnTo>
                    <a:pt x="7130899" y="7302500"/>
                  </a:lnTo>
                  <a:lnTo>
                    <a:pt x="7178306" y="7289800"/>
                  </a:lnTo>
                  <a:close/>
                </a:path>
                <a:path w="8746490" h="7315200">
                  <a:moveTo>
                    <a:pt x="2942803" y="7264400"/>
                  </a:moveTo>
                  <a:lnTo>
                    <a:pt x="1855456" y="7264400"/>
                  </a:lnTo>
                  <a:lnTo>
                    <a:pt x="1944398" y="7289800"/>
                  </a:lnTo>
                  <a:lnTo>
                    <a:pt x="2792529" y="7289800"/>
                  </a:lnTo>
                  <a:lnTo>
                    <a:pt x="2842638" y="7277100"/>
                  </a:lnTo>
                  <a:lnTo>
                    <a:pt x="2892729" y="7277100"/>
                  </a:lnTo>
                  <a:lnTo>
                    <a:pt x="2942803" y="7264400"/>
                  </a:lnTo>
                  <a:close/>
                </a:path>
                <a:path w="8746490" h="7315200">
                  <a:moveTo>
                    <a:pt x="7272957" y="7277100"/>
                  </a:moveTo>
                  <a:lnTo>
                    <a:pt x="6395956" y="7277100"/>
                  </a:lnTo>
                  <a:lnTo>
                    <a:pt x="6439157" y="7289800"/>
                  </a:lnTo>
                  <a:lnTo>
                    <a:pt x="7225670" y="7289800"/>
                  </a:lnTo>
                  <a:lnTo>
                    <a:pt x="7272957" y="7277100"/>
                  </a:lnTo>
                  <a:close/>
                </a:path>
                <a:path w="8746490" h="7315200">
                  <a:moveTo>
                    <a:pt x="8069983" y="7023100"/>
                  </a:moveTo>
                  <a:lnTo>
                    <a:pt x="4855295" y="7023100"/>
                  </a:lnTo>
                  <a:lnTo>
                    <a:pt x="4904433" y="7035800"/>
                  </a:lnTo>
                  <a:lnTo>
                    <a:pt x="5050185" y="7035800"/>
                  </a:lnTo>
                  <a:lnTo>
                    <a:pt x="5098316" y="7048500"/>
                  </a:lnTo>
                  <a:lnTo>
                    <a:pt x="5194081" y="7048500"/>
                  </a:lnTo>
                  <a:lnTo>
                    <a:pt x="5241774" y="7061200"/>
                  </a:lnTo>
                  <a:lnTo>
                    <a:pt x="5289382" y="7061200"/>
                  </a:lnTo>
                  <a:lnTo>
                    <a:pt x="5336934" y="7073900"/>
                  </a:lnTo>
                  <a:lnTo>
                    <a:pt x="5384460" y="7073900"/>
                  </a:lnTo>
                  <a:lnTo>
                    <a:pt x="5479557" y="7099300"/>
                  </a:lnTo>
                  <a:lnTo>
                    <a:pt x="5527187" y="7099300"/>
                  </a:lnTo>
                  <a:lnTo>
                    <a:pt x="5670769" y="7137400"/>
                  </a:lnTo>
                  <a:lnTo>
                    <a:pt x="5718960" y="7137400"/>
                  </a:lnTo>
                  <a:lnTo>
                    <a:pt x="5864945" y="7175500"/>
                  </a:lnTo>
                  <a:lnTo>
                    <a:pt x="6013682" y="7200900"/>
                  </a:lnTo>
                  <a:lnTo>
                    <a:pt x="6269901" y="7264400"/>
                  </a:lnTo>
                  <a:lnTo>
                    <a:pt x="6311292" y="7264400"/>
                  </a:lnTo>
                  <a:lnTo>
                    <a:pt x="6353322" y="7277100"/>
                  </a:lnTo>
                  <a:lnTo>
                    <a:pt x="7320131" y="7277100"/>
                  </a:lnTo>
                  <a:lnTo>
                    <a:pt x="7413994" y="7251700"/>
                  </a:lnTo>
                  <a:lnTo>
                    <a:pt x="7460612" y="7251700"/>
                  </a:lnTo>
                  <a:lnTo>
                    <a:pt x="7733670" y="7175500"/>
                  </a:lnTo>
                  <a:lnTo>
                    <a:pt x="7777737" y="7150100"/>
                  </a:lnTo>
                  <a:lnTo>
                    <a:pt x="7864312" y="7124700"/>
                  </a:lnTo>
                  <a:lnTo>
                    <a:pt x="7906749" y="7099300"/>
                  </a:lnTo>
                  <a:lnTo>
                    <a:pt x="7948570" y="7086600"/>
                  </a:lnTo>
                  <a:lnTo>
                    <a:pt x="7989740" y="7061200"/>
                  </a:lnTo>
                  <a:lnTo>
                    <a:pt x="8030222" y="7035800"/>
                  </a:lnTo>
                  <a:lnTo>
                    <a:pt x="8069983" y="7023100"/>
                  </a:lnTo>
                  <a:close/>
                </a:path>
                <a:path w="8746490" h="7315200">
                  <a:moveTo>
                    <a:pt x="1911211" y="571500"/>
                  </a:moveTo>
                  <a:lnTo>
                    <a:pt x="1483529" y="571500"/>
                  </a:lnTo>
                  <a:lnTo>
                    <a:pt x="1398428" y="596900"/>
                  </a:lnTo>
                  <a:lnTo>
                    <a:pt x="1356100" y="596900"/>
                  </a:lnTo>
                  <a:lnTo>
                    <a:pt x="1147721" y="660400"/>
                  </a:lnTo>
                  <a:lnTo>
                    <a:pt x="1106879" y="685800"/>
                  </a:lnTo>
                  <a:lnTo>
                    <a:pt x="1026234" y="711200"/>
                  </a:lnTo>
                  <a:lnTo>
                    <a:pt x="947148" y="762000"/>
                  </a:lnTo>
                  <a:lnTo>
                    <a:pt x="908255" y="774700"/>
                  </a:lnTo>
                  <a:lnTo>
                    <a:pt x="869830" y="800100"/>
                  </a:lnTo>
                  <a:lnTo>
                    <a:pt x="794484" y="850900"/>
                  </a:lnTo>
                  <a:lnTo>
                    <a:pt x="757616" y="876300"/>
                  </a:lnTo>
                  <a:lnTo>
                    <a:pt x="721319" y="901700"/>
                  </a:lnTo>
                  <a:lnTo>
                    <a:pt x="685619" y="927100"/>
                  </a:lnTo>
                  <a:lnTo>
                    <a:pt x="650542" y="952500"/>
                  </a:lnTo>
                  <a:lnTo>
                    <a:pt x="616113" y="977900"/>
                  </a:lnTo>
                  <a:lnTo>
                    <a:pt x="582359" y="1003300"/>
                  </a:lnTo>
                  <a:lnTo>
                    <a:pt x="549305" y="1041400"/>
                  </a:lnTo>
                  <a:lnTo>
                    <a:pt x="516977" y="1066800"/>
                  </a:lnTo>
                  <a:lnTo>
                    <a:pt x="485401" y="1104900"/>
                  </a:lnTo>
                  <a:lnTo>
                    <a:pt x="454604" y="1130300"/>
                  </a:lnTo>
                  <a:lnTo>
                    <a:pt x="424610" y="1168400"/>
                  </a:lnTo>
                  <a:lnTo>
                    <a:pt x="395446" y="1193800"/>
                  </a:lnTo>
                  <a:lnTo>
                    <a:pt x="367137" y="1231900"/>
                  </a:lnTo>
                  <a:lnTo>
                    <a:pt x="339710" y="1270000"/>
                  </a:lnTo>
                  <a:lnTo>
                    <a:pt x="313191" y="1308100"/>
                  </a:lnTo>
                  <a:lnTo>
                    <a:pt x="287604" y="1333500"/>
                  </a:lnTo>
                  <a:lnTo>
                    <a:pt x="262977" y="1371600"/>
                  </a:lnTo>
                  <a:lnTo>
                    <a:pt x="239335" y="1409700"/>
                  </a:lnTo>
                  <a:lnTo>
                    <a:pt x="216703" y="1447800"/>
                  </a:lnTo>
                  <a:lnTo>
                    <a:pt x="195108" y="1485900"/>
                  </a:lnTo>
                  <a:lnTo>
                    <a:pt x="174576" y="1524000"/>
                  </a:lnTo>
                  <a:lnTo>
                    <a:pt x="155132" y="1562100"/>
                  </a:lnTo>
                  <a:lnTo>
                    <a:pt x="136803" y="1600200"/>
                  </a:lnTo>
                  <a:lnTo>
                    <a:pt x="119614" y="1651000"/>
                  </a:lnTo>
                  <a:lnTo>
                    <a:pt x="103591" y="1689100"/>
                  </a:lnTo>
                  <a:lnTo>
                    <a:pt x="88759" y="1727200"/>
                  </a:lnTo>
                  <a:lnTo>
                    <a:pt x="75146" y="1765300"/>
                  </a:lnTo>
                  <a:lnTo>
                    <a:pt x="62776" y="1803400"/>
                  </a:lnTo>
                  <a:lnTo>
                    <a:pt x="51676" y="1854200"/>
                  </a:lnTo>
                  <a:lnTo>
                    <a:pt x="41872" y="1892300"/>
                  </a:lnTo>
                  <a:lnTo>
                    <a:pt x="33388" y="1930400"/>
                  </a:lnTo>
                  <a:lnTo>
                    <a:pt x="26252" y="1981200"/>
                  </a:lnTo>
                  <a:lnTo>
                    <a:pt x="20489" y="2019300"/>
                  </a:lnTo>
                  <a:lnTo>
                    <a:pt x="14737" y="2070100"/>
                  </a:lnTo>
                  <a:lnTo>
                    <a:pt x="6110" y="2184400"/>
                  </a:lnTo>
                  <a:lnTo>
                    <a:pt x="3209" y="2235200"/>
                  </a:lnTo>
                  <a:lnTo>
                    <a:pt x="1232" y="2286000"/>
                  </a:lnTo>
                  <a:lnTo>
                    <a:pt x="166" y="2336800"/>
                  </a:lnTo>
                  <a:lnTo>
                    <a:pt x="0" y="2387600"/>
                  </a:lnTo>
                  <a:lnTo>
                    <a:pt x="718" y="2438400"/>
                  </a:lnTo>
                  <a:lnTo>
                    <a:pt x="2310" y="2489200"/>
                  </a:lnTo>
                  <a:lnTo>
                    <a:pt x="4761" y="2540000"/>
                  </a:lnTo>
                  <a:lnTo>
                    <a:pt x="8059" y="2590800"/>
                  </a:lnTo>
                  <a:lnTo>
                    <a:pt x="12191" y="2641600"/>
                  </a:lnTo>
                  <a:lnTo>
                    <a:pt x="17145" y="2692400"/>
                  </a:lnTo>
                  <a:lnTo>
                    <a:pt x="22907" y="2743200"/>
                  </a:lnTo>
                  <a:lnTo>
                    <a:pt x="29464" y="2794000"/>
                  </a:lnTo>
                  <a:lnTo>
                    <a:pt x="36803" y="2832100"/>
                  </a:lnTo>
                  <a:lnTo>
                    <a:pt x="44912" y="2882900"/>
                  </a:lnTo>
                  <a:lnTo>
                    <a:pt x="53778" y="2933700"/>
                  </a:lnTo>
                  <a:lnTo>
                    <a:pt x="63387" y="2984500"/>
                  </a:lnTo>
                  <a:lnTo>
                    <a:pt x="73728" y="3035300"/>
                  </a:lnTo>
                  <a:lnTo>
                    <a:pt x="84786" y="3073400"/>
                  </a:lnTo>
                  <a:lnTo>
                    <a:pt x="96550" y="3124200"/>
                  </a:lnTo>
                  <a:lnTo>
                    <a:pt x="109005" y="3175000"/>
                  </a:lnTo>
                  <a:lnTo>
                    <a:pt x="122140" y="3213100"/>
                  </a:lnTo>
                  <a:lnTo>
                    <a:pt x="135941" y="3263900"/>
                  </a:lnTo>
                  <a:lnTo>
                    <a:pt x="150396" y="3314700"/>
                  </a:lnTo>
                  <a:lnTo>
                    <a:pt x="165491" y="3352800"/>
                  </a:lnTo>
                  <a:lnTo>
                    <a:pt x="181214" y="3403600"/>
                  </a:lnTo>
                  <a:lnTo>
                    <a:pt x="197552" y="3454400"/>
                  </a:lnTo>
                  <a:lnTo>
                    <a:pt x="214492" y="3492500"/>
                  </a:lnTo>
                  <a:lnTo>
                    <a:pt x="232020" y="3543300"/>
                  </a:lnTo>
                  <a:lnTo>
                    <a:pt x="250125" y="3581400"/>
                  </a:lnTo>
                  <a:lnTo>
                    <a:pt x="268793" y="3632200"/>
                  </a:lnTo>
                  <a:lnTo>
                    <a:pt x="288011" y="3683000"/>
                  </a:lnTo>
                  <a:lnTo>
                    <a:pt x="307767" y="3721100"/>
                  </a:lnTo>
                  <a:lnTo>
                    <a:pt x="328047" y="3771900"/>
                  </a:lnTo>
                  <a:lnTo>
                    <a:pt x="348839" y="3810000"/>
                  </a:lnTo>
                  <a:lnTo>
                    <a:pt x="370130" y="3860800"/>
                  </a:lnTo>
                  <a:lnTo>
                    <a:pt x="391906" y="3898900"/>
                  </a:lnTo>
                  <a:lnTo>
                    <a:pt x="414155" y="3949700"/>
                  </a:lnTo>
                  <a:lnTo>
                    <a:pt x="436864" y="3987800"/>
                  </a:lnTo>
                  <a:lnTo>
                    <a:pt x="460021" y="4038600"/>
                  </a:lnTo>
                  <a:lnTo>
                    <a:pt x="483611" y="4076700"/>
                  </a:lnTo>
                  <a:lnTo>
                    <a:pt x="507623" y="4127500"/>
                  </a:lnTo>
                  <a:lnTo>
                    <a:pt x="532043" y="4165600"/>
                  </a:lnTo>
                  <a:lnTo>
                    <a:pt x="556859" y="4203700"/>
                  </a:lnTo>
                  <a:lnTo>
                    <a:pt x="582058" y="4254500"/>
                  </a:lnTo>
                  <a:lnTo>
                    <a:pt x="607626" y="4292600"/>
                  </a:lnTo>
                  <a:lnTo>
                    <a:pt x="633551" y="4343400"/>
                  </a:lnTo>
                  <a:lnTo>
                    <a:pt x="659820" y="4381500"/>
                  </a:lnTo>
                  <a:lnTo>
                    <a:pt x="686420" y="4432300"/>
                  </a:lnTo>
                  <a:lnTo>
                    <a:pt x="713338" y="4470400"/>
                  </a:lnTo>
                  <a:lnTo>
                    <a:pt x="740561" y="4508500"/>
                  </a:lnTo>
                  <a:lnTo>
                    <a:pt x="772626" y="4559300"/>
                  </a:lnTo>
                  <a:lnTo>
                    <a:pt x="801315" y="4622800"/>
                  </a:lnTo>
                  <a:lnTo>
                    <a:pt x="826710" y="4673600"/>
                  </a:lnTo>
                  <a:lnTo>
                    <a:pt x="848889" y="4724400"/>
                  </a:lnTo>
                  <a:lnTo>
                    <a:pt x="867932" y="4762500"/>
                  </a:lnTo>
                  <a:lnTo>
                    <a:pt x="883920" y="4813300"/>
                  </a:lnTo>
                  <a:lnTo>
                    <a:pt x="896932" y="4864100"/>
                  </a:lnTo>
                  <a:lnTo>
                    <a:pt x="907048" y="4914900"/>
                  </a:lnTo>
                  <a:lnTo>
                    <a:pt x="914347" y="4953000"/>
                  </a:lnTo>
                  <a:lnTo>
                    <a:pt x="918910" y="5003800"/>
                  </a:lnTo>
                  <a:lnTo>
                    <a:pt x="920816" y="5041900"/>
                  </a:lnTo>
                  <a:lnTo>
                    <a:pt x="920145" y="5092700"/>
                  </a:lnTo>
                  <a:lnTo>
                    <a:pt x="916977" y="5130800"/>
                  </a:lnTo>
                  <a:lnTo>
                    <a:pt x="911392" y="5181600"/>
                  </a:lnTo>
                  <a:lnTo>
                    <a:pt x="903468" y="5219700"/>
                  </a:lnTo>
                  <a:lnTo>
                    <a:pt x="893287" y="5257800"/>
                  </a:lnTo>
                  <a:lnTo>
                    <a:pt x="880928" y="5295900"/>
                  </a:lnTo>
                  <a:lnTo>
                    <a:pt x="866470" y="5334000"/>
                  </a:lnTo>
                  <a:lnTo>
                    <a:pt x="849994" y="5372100"/>
                  </a:lnTo>
                  <a:lnTo>
                    <a:pt x="831579" y="5410200"/>
                  </a:lnTo>
                  <a:lnTo>
                    <a:pt x="811306" y="5448300"/>
                  </a:lnTo>
                  <a:lnTo>
                    <a:pt x="789253" y="5486400"/>
                  </a:lnTo>
                  <a:lnTo>
                    <a:pt x="765500" y="5524500"/>
                  </a:lnTo>
                  <a:lnTo>
                    <a:pt x="740128" y="5562600"/>
                  </a:lnTo>
                  <a:lnTo>
                    <a:pt x="713217" y="5588000"/>
                  </a:lnTo>
                  <a:lnTo>
                    <a:pt x="684845" y="5626100"/>
                  </a:lnTo>
                  <a:lnTo>
                    <a:pt x="655093" y="5664200"/>
                  </a:lnTo>
                  <a:lnTo>
                    <a:pt x="624041" y="5689600"/>
                  </a:lnTo>
                  <a:lnTo>
                    <a:pt x="591768" y="5727700"/>
                  </a:lnTo>
                  <a:lnTo>
                    <a:pt x="558354" y="5753100"/>
                  </a:lnTo>
                  <a:lnTo>
                    <a:pt x="523879" y="5778500"/>
                  </a:lnTo>
                  <a:lnTo>
                    <a:pt x="488422" y="5816600"/>
                  </a:lnTo>
                  <a:lnTo>
                    <a:pt x="484188" y="5854700"/>
                  </a:lnTo>
                  <a:lnTo>
                    <a:pt x="481737" y="5905500"/>
                  </a:lnTo>
                  <a:lnTo>
                    <a:pt x="481036" y="5956300"/>
                  </a:lnTo>
                  <a:lnTo>
                    <a:pt x="482052" y="5994400"/>
                  </a:lnTo>
                  <a:lnTo>
                    <a:pt x="484752" y="6045200"/>
                  </a:lnTo>
                  <a:lnTo>
                    <a:pt x="489102" y="6083300"/>
                  </a:lnTo>
                  <a:lnTo>
                    <a:pt x="495070" y="6134100"/>
                  </a:lnTo>
                  <a:lnTo>
                    <a:pt x="502622" y="6172200"/>
                  </a:lnTo>
                  <a:lnTo>
                    <a:pt x="511725" y="6210300"/>
                  </a:lnTo>
                  <a:lnTo>
                    <a:pt x="522346" y="6261100"/>
                  </a:lnTo>
                  <a:lnTo>
                    <a:pt x="534452" y="6299200"/>
                  </a:lnTo>
                  <a:lnTo>
                    <a:pt x="548010" y="6337300"/>
                  </a:lnTo>
                  <a:lnTo>
                    <a:pt x="562986" y="6375400"/>
                  </a:lnTo>
                  <a:lnTo>
                    <a:pt x="579347" y="6413500"/>
                  </a:lnTo>
                  <a:lnTo>
                    <a:pt x="597061" y="6451600"/>
                  </a:lnTo>
                  <a:lnTo>
                    <a:pt x="616093" y="6489700"/>
                  </a:lnTo>
                  <a:lnTo>
                    <a:pt x="636411" y="6527800"/>
                  </a:lnTo>
                  <a:lnTo>
                    <a:pt x="657982" y="6553200"/>
                  </a:lnTo>
                  <a:lnTo>
                    <a:pt x="680772" y="6591300"/>
                  </a:lnTo>
                  <a:lnTo>
                    <a:pt x="704749" y="6629400"/>
                  </a:lnTo>
                  <a:lnTo>
                    <a:pt x="729878" y="6654800"/>
                  </a:lnTo>
                  <a:lnTo>
                    <a:pt x="756128" y="6692900"/>
                  </a:lnTo>
                  <a:lnTo>
                    <a:pt x="783464" y="6718300"/>
                  </a:lnTo>
                  <a:lnTo>
                    <a:pt x="811854" y="6743700"/>
                  </a:lnTo>
                  <a:lnTo>
                    <a:pt x="841265" y="6781800"/>
                  </a:lnTo>
                  <a:lnTo>
                    <a:pt x="871662" y="6807200"/>
                  </a:lnTo>
                  <a:lnTo>
                    <a:pt x="903014" y="6832600"/>
                  </a:lnTo>
                  <a:lnTo>
                    <a:pt x="935287" y="6858000"/>
                  </a:lnTo>
                  <a:lnTo>
                    <a:pt x="968448" y="6883400"/>
                  </a:lnTo>
                  <a:lnTo>
                    <a:pt x="1002463" y="6908800"/>
                  </a:lnTo>
                  <a:lnTo>
                    <a:pt x="1037299" y="6934200"/>
                  </a:lnTo>
                  <a:lnTo>
                    <a:pt x="1072924" y="6959600"/>
                  </a:lnTo>
                  <a:lnTo>
                    <a:pt x="1109304" y="6985000"/>
                  </a:lnTo>
                  <a:lnTo>
                    <a:pt x="1146406" y="7010400"/>
                  </a:lnTo>
                  <a:lnTo>
                    <a:pt x="1184197" y="7023100"/>
                  </a:lnTo>
                  <a:lnTo>
                    <a:pt x="1222643" y="7048500"/>
                  </a:lnTo>
                  <a:lnTo>
                    <a:pt x="1261712" y="7073900"/>
                  </a:lnTo>
                  <a:lnTo>
                    <a:pt x="1301370" y="7086600"/>
                  </a:lnTo>
                  <a:lnTo>
                    <a:pt x="1341584" y="7112000"/>
                  </a:lnTo>
                  <a:lnTo>
                    <a:pt x="1423547" y="7137400"/>
                  </a:lnTo>
                  <a:lnTo>
                    <a:pt x="1465231" y="7162800"/>
                  </a:lnTo>
                  <a:lnTo>
                    <a:pt x="1811155" y="7264400"/>
                  </a:lnTo>
                  <a:lnTo>
                    <a:pt x="2992860" y="7264400"/>
                  </a:lnTo>
                  <a:lnTo>
                    <a:pt x="3042901" y="7251700"/>
                  </a:lnTo>
                  <a:lnTo>
                    <a:pt x="3092927" y="7251700"/>
                  </a:lnTo>
                  <a:lnTo>
                    <a:pt x="3142939" y="7239000"/>
                  </a:lnTo>
                  <a:lnTo>
                    <a:pt x="3192938" y="7239000"/>
                  </a:lnTo>
                  <a:lnTo>
                    <a:pt x="3292897" y="7213600"/>
                  </a:lnTo>
                  <a:lnTo>
                    <a:pt x="3342860" y="7213600"/>
                  </a:lnTo>
                  <a:lnTo>
                    <a:pt x="3392813" y="7200900"/>
                  </a:lnTo>
                  <a:lnTo>
                    <a:pt x="3442755" y="7200900"/>
                  </a:lnTo>
                  <a:lnTo>
                    <a:pt x="3492690" y="7188200"/>
                  </a:lnTo>
                  <a:lnTo>
                    <a:pt x="3542616" y="7188200"/>
                  </a:lnTo>
                  <a:lnTo>
                    <a:pt x="3642447" y="7162800"/>
                  </a:lnTo>
                  <a:lnTo>
                    <a:pt x="3692354" y="7162800"/>
                  </a:lnTo>
                  <a:lnTo>
                    <a:pt x="3792154" y="7150100"/>
                  </a:lnTo>
                  <a:lnTo>
                    <a:pt x="4141391" y="7086600"/>
                  </a:lnTo>
                  <a:lnTo>
                    <a:pt x="4241181" y="7073900"/>
                  </a:lnTo>
                  <a:lnTo>
                    <a:pt x="4291081" y="7073900"/>
                  </a:lnTo>
                  <a:lnTo>
                    <a:pt x="4340986" y="7061200"/>
                  </a:lnTo>
                  <a:lnTo>
                    <a:pt x="4394745" y="7048500"/>
                  </a:lnTo>
                  <a:lnTo>
                    <a:pt x="4447907" y="7048500"/>
                  </a:lnTo>
                  <a:lnTo>
                    <a:pt x="4500501" y="7035800"/>
                  </a:lnTo>
                  <a:lnTo>
                    <a:pt x="4655179" y="7035800"/>
                  </a:lnTo>
                  <a:lnTo>
                    <a:pt x="4705803" y="7023100"/>
                  </a:lnTo>
                  <a:lnTo>
                    <a:pt x="8069983" y="7023100"/>
                  </a:lnTo>
                  <a:lnTo>
                    <a:pt x="8108984" y="6997700"/>
                  </a:lnTo>
                  <a:lnTo>
                    <a:pt x="8147191" y="6972300"/>
                  </a:lnTo>
                  <a:lnTo>
                    <a:pt x="8184567" y="6946900"/>
                  </a:lnTo>
                  <a:lnTo>
                    <a:pt x="8221078" y="6921500"/>
                  </a:lnTo>
                  <a:lnTo>
                    <a:pt x="8256686" y="6896100"/>
                  </a:lnTo>
                  <a:lnTo>
                    <a:pt x="8291356" y="6858000"/>
                  </a:lnTo>
                  <a:lnTo>
                    <a:pt x="8325053" y="6832600"/>
                  </a:lnTo>
                  <a:lnTo>
                    <a:pt x="8357740" y="6807200"/>
                  </a:lnTo>
                  <a:lnTo>
                    <a:pt x="8389382" y="6769100"/>
                  </a:lnTo>
                  <a:lnTo>
                    <a:pt x="8419943" y="6743700"/>
                  </a:lnTo>
                  <a:lnTo>
                    <a:pt x="8449386" y="6705600"/>
                  </a:lnTo>
                  <a:lnTo>
                    <a:pt x="8477677" y="6667500"/>
                  </a:lnTo>
                  <a:lnTo>
                    <a:pt x="8504778" y="6629400"/>
                  </a:lnTo>
                  <a:lnTo>
                    <a:pt x="8530656" y="6591300"/>
                  </a:lnTo>
                  <a:lnTo>
                    <a:pt x="8555272" y="6553200"/>
                  </a:lnTo>
                  <a:lnTo>
                    <a:pt x="8578593" y="6515100"/>
                  </a:lnTo>
                  <a:lnTo>
                    <a:pt x="8600581" y="6477000"/>
                  </a:lnTo>
                  <a:lnTo>
                    <a:pt x="8621201" y="6438900"/>
                  </a:lnTo>
                  <a:lnTo>
                    <a:pt x="8640418" y="6388100"/>
                  </a:lnTo>
                  <a:lnTo>
                    <a:pt x="8658195" y="6350000"/>
                  </a:lnTo>
                  <a:lnTo>
                    <a:pt x="8673637" y="6311900"/>
                  </a:lnTo>
                  <a:lnTo>
                    <a:pt x="8687477" y="6261100"/>
                  </a:lnTo>
                  <a:lnTo>
                    <a:pt x="8699753" y="6223000"/>
                  </a:lnTo>
                  <a:lnTo>
                    <a:pt x="8710503" y="6172200"/>
                  </a:lnTo>
                  <a:lnTo>
                    <a:pt x="8719766" y="6134100"/>
                  </a:lnTo>
                  <a:lnTo>
                    <a:pt x="8727578" y="6083300"/>
                  </a:lnTo>
                  <a:lnTo>
                    <a:pt x="8733979" y="6032500"/>
                  </a:lnTo>
                  <a:lnTo>
                    <a:pt x="8739007" y="5994400"/>
                  </a:lnTo>
                  <a:lnTo>
                    <a:pt x="8742698" y="5943600"/>
                  </a:lnTo>
                  <a:lnTo>
                    <a:pt x="8745092" y="5892800"/>
                  </a:lnTo>
                  <a:lnTo>
                    <a:pt x="8746227" y="5842000"/>
                  </a:lnTo>
                  <a:lnTo>
                    <a:pt x="8746140" y="5803900"/>
                  </a:lnTo>
                  <a:lnTo>
                    <a:pt x="8744870" y="5753100"/>
                  </a:lnTo>
                  <a:lnTo>
                    <a:pt x="8742454" y="5702300"/>
                  </a:lnTo>
                  <a:lnTo>
                    <a:pt x="8738931" y="5651500"/>
                  </a:lnTo>
                  <a:lnTo>
                    <a:pt x="8734339" y="5600700"/>
                  </a:lnTo>
                  <a:lnTo>
                    <a:pt x="8728716" y="5549900"/>
                  </a:lnTo>
                  <a:lnTo>
                    <a:pt x="8722099" y="5511800"/>
                  </a:lnTo>
                  <a:lnTo>
                    <a:pt x="8714528" y="5461000"/>
                  </a:lnTo>
                  <a:lnTo>
                    <a:pt x="8706039" y="5410200"/>
                  </a:lnTo>
                  <a:lnTo>
                    <a:pt x="8696671" y="5359400"/>
                  </a:lnTo>
                  <a:lnTo>
                    <a:pt x="8686463" y="5308600"/>
                  </a:lnTo>
                  <a:lnTo>
                    <a:pt x="8675451" y="5257800"/>
                  </a:lnTo>
                  <a:lnTo>
                    <a:pt x="8663675" y="5207000"/>
                  </a:lnTo>
                  <a:lnTo>
                    <a:pt x="8651172" y="5156200"/>
                  </a:lnTo>
                  <a:lnTo>
                    <a:pt x="8637980" y="5105400"/>
                  </a:lnTo>
                  <a:lnTo>
                    <a:pt x="8624138" y="5054600"/>
                  </a:lnTo>
                  <a:lnTo>
                    <a:pt x="8609682" y="5003800"/>
                  </a:lnTo>
                  <a:lnTo>
                    <a:pt x="8594653" y="4953000"/>
                  </a:lnTo>
                  <a:lnTo>
                    <a:pt x="8579087" y="4902200"/>
                  </a:lnTo>
                  <a:lnTo>
                    <a:pt x="8563022" y="4851400"/>
                  </a:lnTo>
                  <a:lnTo>
                    <a:pt x="8546497" y="4800600"/>
                  </a:lnTo>
                  <a:lnTo>
                    <a:pt x="8529549" y="4762500"/>
                  </a:lnTo>
                  <a:lnTo>
                    <a:pt x="8512217" y="4711700"/>
                  </a:lnTo>
                  <a:lnTo>
                    <a:pt x="8494539" y="4660900"/>
                  </a:lnTo>
                  <a:lnTo>
                    <a:pt x="8476553" y="4610100"/>
                  </a:lnTo>
                  <a:lnTo>
                    <a:pt x="8458297" y="4559300"/>
                  </a:lnTo>
                  <a:lnTo>
                    <a:pt x="8439808" y="4521200"/>
                  </a:lnTo>
                  <a:lnTo>
                    <a:pt x="8421126" y="4470400"/>
                  </a:lnTo>
                  <a:lnTo>
                    <a:pt x="8402287" y="4419600"/>
                  </a:lnTo>
                  <a:lnTo>
                    <a:pt x="8383330" y="4381500"/>
                  </a:lnTo>
                  <a:lnTo>
                    <a:pt x="8345216" y="4279900"/>
                  </a:lnTo>
                  <a:lnTo>
                    <a:pt x="8326134" y="4241800"/>
                  </a:lnTo>
                  <a:lnTo>
                    <a:pt x="8307086" y="4191000"/>
                  </a:lnTo>
                  <a:lnTo>
                    <a:pt x="8288110" y="4152900"/>
                  </a:lnTo>
                  <a:lnTo>
                    <a:pt x="8269245" y="4114800"/>
                  </a:lnTo>
                  <a:lnTo>
                    <a:pt x="8250528" y="4064000"/>
                  </a:lnTo>
                  <a:lnTo>
                    <a:pt x="8231998" y="4025900"/>
                  </a:lnTo>
                  <a:lnTo>
                    <a:pt x="8213692" y="3987800"/>
                  </a:lnTo>
                  <a:lnTo>
                    <a:pt x="8195649" y="3937000"/>
                  </a:lnTo>
                  <a:lnTo>
                    <a:pt x="8160503" y="3860800"/>
                  </a:lnTo>
                  <a:lnTo>
                    <a:pt x="8137334" y="3810000"/>
                  </a:lnTo>
                  <a:lnTo>
                    <a:pt x="8115177" y="3759200"/>
                  </a:lnTo>
                  <a:lnTo>
                    <a:pt x="8094060" y="3708400"/>
                  </a:lnTo>
                  <a:lnTo>
                    <a:pt x="8074009" y="3657600"/>
                  </a:lnTo>
                  <a:lnTo>
                    <a:pt x="8055050" y="3619500"/>
                  </a:lnTo>
                  <a:lnTo>
                    <a:pt x="8037210" y="3568700"/>
                  </a:lnTo>
                  <a:lnTo>
                    <a:pt x="8020517" y="3517900"/>
                  </a:lnTo>
                  <a:lnTo>
                    <a:pt x="8004995" y="3467100"/>
                  </a:lnTo>
                  <a:lnTo>
                    <a:pt x="7990673" y="3429000"/>
                  </a:lnTo>
                  <a:lnTo>
                    <a:pt x="7977577" y="3378200"/>
                  </a:lnTo>
                  <a:lnTo>
                    <a:pt x="7965733" y="3340100"/>
                  </a:lnTo>
                  <a:lnTo>
                    <a:pt x="7955168" y="3289300"/>
                  </a:lnTo>
                  <a:lnTo>
                    <a:pt x="7945909" y="3251200"/>
                  </a:lnTo>
                  <a:lnTo>
                    <a:pt x="7937982" y="3200400"/>
                  </a:lnTo>
                  <a:lnTo>
                    <a:pt x="7931415" y="3162300"/>
                  </a:lnTo>
                  <a:lnTo>
                    <a:pt x="7926233" y="3124200"/>
                  </a:lnTo>
                  <a:lnTo>
                    <a:pt x="7922463" y="3073400"/>
                  </a:lnTo>
                  <a:lnTo>
                    <a:pt x="7920132" y="3035300"/>
                  </a:lnTo>
                  <a:lnTo>
                    <a:pt x="7919267" y="2984500"/>
                  </a:lnTo>
                  <a:lnTo>
                    <a:pt x="7919895" y="2946400"/>
                  </a:lnTo>
                  <a:lnTo>
                    <a:pt x="7922041" y="2895600"/>
                  </a:lnTo>
                  <a:lnTo>
                    <a:pt x="7925733" y="2857500"/>
                  </a:lnTo>
                  <a:lnTo>
                    <a:pt x="7930997" y="2806700"/>
                  </a:lnTo>
                  <a:lnTo>
                    <a:pt x="7937860" y="2755900"/>
                  </a:lnTo>
                  <a:lnTo>
                    <a:pt x="7946348" y="2717800"/>
                  </a:lnTo>
                  <a:lnTo>
                    <a:pt x="7956489" y="2667000"/>
                  </a:lnTo>
                  <a:lnTo>
                    <a:pt x="7968309" y="2616200"/>
                  </a:lnTo>
                  <a:lnTo>
                    <a:pt x="7981834" y="2565400"/>
                  </a:lnTo>
                  <a:lnTo>
                    <a:pt x="7997091" y="2514600"/>
                  </a:lnTo>
                  <a:lnTo>
                    <a:pt x="8014107" y="2463800"/>
                  </a:lnTo>
                  <a:lnTo>
                    <a:pt x="8032908" y="2413000"/>
                  </a:lnTo>
                  <a:lnTo>
                    <a:pt x="8053522" y="2362200"/>
                  </a:lnTo>
                  <a:lnTo>
                    <a:pt x="8090223" y="2260600"/>
                  </a:lnTo>
                  <a:lnTo>
                    <a:pt x="8108428" y="2222500"/>
                  </a:lnTo>
                  <a:lnTo>
                    <a:pt x="8126392" y="2171700"/>
                  </a:lnTo>
                  <a:lnTo>
                    <a:pt x="8144007" y="2120900"/>
                  </a:lnTo>
                  <a:lnTo>
                    <a:pt x="8161162" y="2082800"/>
                  </a:lnTo>
                  <a:lnTo>
                    <a:pt x="8177749" y="2032000"/>
                  </a:lnTo>
                  <a:lnTo>
                    <a:pt x="8193661" y="1981200"/>
                  </a:lnTo>
                  <a:lnTo>
                    <a:pt x="8208787" y="1943100"/>
                  </a:lnTo>
                  <a:lnTo>
                    <a:pt x="8223019" y="1892300"/>
                  </a:lnTo>
                  <a:lnTo>
                    <a:pt x="8236249" y="1841500"/>
                  </a:lnTo>
                  <a:lnTo>
                    <a:pt x="8248367" y="1790700"/>
                  </a:lnTo>
                  <a:lnTo>
                    <a:pt x="8259266" y="1752600"/>
                  </a:lnTo>
                  <a:lnTo>
                    <a:pt x="8268836" y="1701800"/>
                  </a:lnTo>
                  <a:lnTo>
                    <a:pt x="8276968" y="1651000"/>
                  </a:lnTo>
                  <a:lnTo>
                    <a:pt x="8283554" y="1612900"/>
                  </a:lnTo>
                  <a:lnTo>
                    <a:pt x="8288484" y="1562100"/>
                  </a:lnTo>
                  <a:lnTo>
                    <a:pt x="8291652" y="1511300"/>
                  </a:lnTo>
                  <a:lnTo>
                    <a:pt x="8292946" y="1460500"/>
                  </a:lnTo>
                  <a:lnTo>
                    <a:pt x="8292260" y="1422400"/>
                  </a:lnTo>
                  <a:lnTo>
                    <a:pt x="8289483" y="1371600"/>
                  </a:lnTo>
                  <a:lnTo>
                    <a:pt x="8284508" y="1320800"/>
                  </a:lnTo>
                  <a:lnTo>
                    <a:pt x="8277226" y="1270000"/>
                  </a:lnTo>
                  <a:lnTo>
                    <a:pt x="8267527" y="1219200"/>
                  </a:lnTo>
                  <a:lnTo>
                    <a:pt x="8255303" y="1181100"/>
                  </a:lnTo>
                  <a:lnTo>
                    <a:pt x="8244160" y="1143000"/>
                  </a:lnTo>
                  <a:lnTo>
                    <a:pt x="3246412" y="1143000"/>
                  </a:lnTo>
                  <a:lnTo>
                    <a:pt x="3196948" y="1130300"/>
                  </a:lnTo>
                  <a:lnTo>
                    <a:pt x="3148452" y="1130300"/>
                  </a:lnTo>
                  <a:lnTo>
                    <a:pt x="3008137" y="1092200"/>
                  </a:lnTo>
                  <a:lnTo>
                    <a:pt x="2962877" y="1066800"/>
                  </a:lnTo>
                  <a:lnTo>
                    <a:pt x="2918267" y="1054100"/>
                  </a:lnTo>
                  <a:lnTo>
                    <a:pt x="2874242" y="1028700"/>
                  </a:lnTo>
                  <a:lnTo>
                    <a:pt x="2830739" y="1016000"/>
                  </a:lnTo>
                  <a:lnTo>
                    <a:pt x="2452204" y="787400"/>
                  </a:lnTo>
                  <a:lnTo>
                    <a:pt x="2410419" y="774700"/>
                  </a:lnTo>
                  <a:lnTo>
                    <a:pt x="2283739" y="698500"/>
                  </a:lnTo>
                  <a:lnTo>
                    <a:pt x="2243548" y="673100"/>
                  </a:lnTo>
                  <a:lnTo>
                    <a:pt x="1911211" y="571500"/>
                  </a:lnTo>
                  <a:close/>
                </a:path>
                <a:path w="8746490" h="7315200">
                  <a:moveTo>
                    <a:pt x="6695266" y="12700"/>
                  </a:moveTo>
                  <a:lnTo>
                    <a:pt x="6115963" y="12700"/>
                  </a:lnTo>
                  <a:lnTo>
                    <a:pt x="6066786" y="25400"/>
                  </a:lnTo>
                  <a:lnTo>
                    <a:pt x="6017593" y="25400"/>
                  </a:lnTo>
                  <a:lnTo>
                    <a:pt x="5576712" y="139700"/>
                  </a:lnTo>
                  <a:lnTo>
                    <a:pt x="5528222" y="165100"/>
                  </a:lnTo>
                  <a:lnTo>
                    <a:pt x="5431727" y="190500"/>
                  </a:lnTo>
                  <a:lnTo>
                    <a:pt x="5383755" y="215900"/>
                  </a:lnTo>
                  <a:lnTo>
                    <a:pt x="5335988" y="228600"/>
                  </a:lnTo>
                  <a:lnTo>
                    <a:pt x="5288440" y="254000"/>
                  </a:lnTo>
                  <a:lnTo>
                    <a:pt x="5241129" y="266700"/>
                  </a:lnTo>
                  <a:lnTo>
                    <a:pt x="5194069" y="292100"/>
                  </a:lnTo>
                  <a:lnTo>
                    <a:pt x="5147277" y="304800"/>
                  </a:lnTo>
                  <a:lnTo>
                    <a:pt x="5054558" y="355600"/>
                  </a:lnTo>
                  <a:lnTo>
                    <a:pt x="5008663" y="368300"/>
                  </a:lnTo>
                  <a:lnTo>
                    <a:pt x="4963099" y="393700"/>
                  </a:lnTo>
                  <a:lnTo>
                    <a:pt x="4917882" y="406400"/>
                  </a:lnTo>
                  <a:lnTo>
                    <a:pt x="4784465" y="482600"/>
                  </a:lnTo>
                  <a:lnTo>
                    <a:pt x="4740792" y="495300"/>
                  </a:lnTo>
                  <a:lnTo>
                    <a:pt x="4654736" y="546100"/>
                  </a:lnTo>
                  <a:lnTo>
                    <a:pt x="4612385" y="558800"/>
                  </a:lnTo>
                  <a:lnTo>
                    <a:pt x="4486954" y="635000"/>
                  </a:lnTo>
                  <a:lnTo>
                    <a:pt x="4445240" y="647700"/>
                  </a:lnTo>
                  <a:lnTo>
                    <a:pt x="4278256" y="749300"/>
                  </a:lnTo>
                  <a:lnTo>
                    <a:pt x="4194359" y="812800"/>
                  </a:lnTo>
                  <a:lnTo>
                    <a:pt x="3981942" y="939800"/>
                  </a:lnTo>
                  <a:lnTo>
                    <a:pt x="3938812" y="952500"/>
                  </a:lnTo>
                  <a:lnTo>
                    <a:pt x="3807711" y="1028700"/>
                  </a:lnTo>
                  <a:lnTo>
                    <a:pt x="3763363" y="1041400"/>
                  </a:lnTo>
                  <a:lnTo>
                    <a:pt x="3718651" y="1066800"/>
                  </a:lnTo>
                  <a:lnTo>
                    <a:pt x="3488824" y="1130300"/>
                  </a:lnTo>
                  <a:lnTo>
                    <a:pt x="3441442" y="1130300"/>
                  </a:lnTo>
                  <a:lnTo>
                    <a:pt x="3393533" y="1143000"/>
                  </a:lnTo>
                  <a:lnTo>
                    <a:pt x="8244160" y="1143000"/>
                  </a:lnTo>
                  <a:lnTo>
                    <a:pt x="8240446" y="1130300"/>
                  </a:lnTo>
                  <a:lnTo>
                    <a:pt x="8222847" y="1079500"/>
                  </a:lnTo>
                  <a:lnTo>
                    <a:pt x="8205382" y="1028700"/>
                  </a:lnTo>
                  <a:lnTo>
                    <a:pt x="8186112" y="990600"/>
                  </a:lnTo>
                  <a:lnTo>
                    <a:pt x="8165096" y="952500"/>
                  </a:lnTo>
                  <a:lnTo>
                    <a:pt x="8142392" y="914400"/>
                  </a:lnTo>
                  <a:lnTo>
                    <a:pt x="8118059" y="863600"/>
                  </a:lnTo>
                  <a:lnTo>
                    <a:pt x="8092155" y="825500"/>
                  </a:lnTo>
                  <a:lnTo>
                    <a:pt x="8064739" y="787400"/>
                  </a:lnTo>
                  <a:lnTo>
                    <a:pt x="8035870" y="749300"/>
                  </a:lnTo>
                  <a:lnTo>
                    <a:pt x="8005607" y="711200"/>
                  </a:lnTo>
                  <a:lnTo>
                    <a:pt x="7974007" y="685800"/>
                  </a:lnTo>
                  <a:lnTo>
                    <a:pt x="7941129" y="647700"/>
                  </a:lnTo>
                  <a:lnTo>
                    <a:pt x="7907032" y="609600"/>
                  </a:lnTo>
                  <a:lnTo>
                    <a:pt x="7871775" y="584200"/>
                  </a:lnTo>
                  <a:lnTo>
                    <a:pt x="7835417" y="546100"/>
                  </a:lnTo>
                  <a:lnTo>
                    <a:pt x="7798014" y="508000"/>
                  </a:lnTo>
                  <a:lnTo>
                    <a:pt x="7759627" y="482600"/>
                  </a:lnTo>
                  <a:lnTo>
                    <a:pt x="7720315" y="457200"/>
                  </a:lnTo>
                  <a:lnTo>
                    <a:pt x="7680134" y="419100"/>
                  </a:lnTo>
                  <a:lnTo>
                    <a:pt x="7639145" y="393700"/>
                  </a:lnTo>
                  <a:lnTo>
                    <a:pt x="7554973" y="342900"/>
                  </a:lnTo>
                  <a:lnTo>
                    <a:pt x="7468270" y="292100"/>
                  </a:lnTo>
                  <a:lnTo>
                    <a:pt x="7334491" y="215900"/>
                  </a:lnTo>
                  <a:lnTo>
                    <a:pt x="7289139" y="203200"/>
                  </a:lnTo>
                  <a:lnTo>
                    <a:pt x="7243506" y="177800"/>
                  </a:lnTo>
                  <a:lnTo>
                    <a:pt x="7197650" y="165100"/>
                  </a:lnTo>
                  <a:lnTo>
                    <a:pt x="7151629" y="139700"/>
                  </a:lnTo>
                  <a:lnTo>
                    <a:pt x="7013166" y="101600"/>
                  </a:lnTo>
                  <a:lnTo>
                    <a:pt x="6967073" y="76200"/>
                  </a:lnTo>
                  <a:lnTo>
                    <a:pt x="6875332" y="50800"/>
                  </a:lnTo>
                  <a:lnTo>
                    <a:pt x="6829800" y="50800"/>
                  </a:lnTo>
                  <a:lnTo>
                    <a:pt x="6695266" y="12700"/>
                  </a:lnTo>
                  <a:close/>
                </a:path>
                <a:path w="8746490" h="7315200">
                  <a:moveTo>
                    <a:pt x="1783340" y="558800"/>
                  </a:moveTo>
                  <a:lnTo>
                    <a:pt x="1611906" y="558800"/>
                  </a:lnTo>
                  <a:lnTo>
                    <a:pt x="1569051" y="571500"/>
                  </a:lnTo>
                  <a:lnTo>
                    <a:pt x="1826074" y="571500"/>
                  </a:lnTo>
                  <a:lnTo>
                    <a:pt x="1783340" y="558800"/>
                  </a:lnTo>
                  <a:close/>
                </a:path>
                <a:path w="8746490" h="7315200">
                  <a:moveTo>
                    <a:pt x="6603350" y="0"/>
                  </a:moveTo>
                  <a:lnTo>
                    <a:pt x="6214204" y="0"/>
                  </a:lnTo>
                  <a:lnTo>
                    <a:pt x="6165108" y="12700"/>
                  </a:lnTo>
                  <a:lnTo>
                    <a:pt x="6651303" y="12700"/>
                  </a:lnTo>
                  <a:lnTo>
                    <a:pt x="660335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88068" y="8185120"/>
              <a:ext cx="2823210" cy="1484630"/>
            </a:xfrm>
            <a:custGeom>
              <a:avLst/>
              <a:gdLst/>
              <a:ahLst/>
              <a:cxnLst/>
              <a:rect l="l" t="t" r="r" b="b"/>
              <a:pathLst>
                <a:path w="2823209" h="1484629">
                  <a:moveTo>
                    <a:pt x="720388" y="0"/>
                  </a:moveTo>
                  <a:lnTo>
                    <a:pt x="665023" y="1638"/>
                  </a:lnTo>
                  <a:lnTo>
                    <a:pt x="611605" y="6363"/>
                  </a:lnTo>
                  <a:lnTo>
                    <a:pt x="560166" y="14050"/>
                  </a:lnTo>
                  <a:lnTo>
                    <a:pt x="510735" y="24574"/>
                  </a:lnTo>
                  <a:lnTo>
                    <a:pt x="463340" y="37813"/>
                  </a:lnTo>
                  <a:lnTo>
                    <a:pt x="418012" y="53641"/>
                  </a:lnTo>
                  <a:lnTo>
                    <a:pt x="374780" y="71934"/>
                  </a:lnTo>
                  <a:lnTo>
                    <a:pt x="333674" y="92568"/>
                  </a:lnTo>
                  <a:lnTo>
                    <a:pt x="294722" y="115420"/>
                  </a:lnTo>
                  <a:lnTo>
                    <a:pt x="257955" y="140364"/>
                  </a:lnTo>
                  <a:lnTo>
                    <a:pt x="223402" y="167277"/>
                  </a:lnTo>
                  <a:lnTo>
                    <a:pt x="191092" y="196035"/>
                  </a:lnTo>
                  <a:lnTo>
                    <a:pt x="161055" y="226513"/>
                  </a:lnTo>
                  <a:lnTo>
                    <a:pt x="133320" y="258587"/>
                  </a:lnTo>
                  <a:lnTo>
                    <a:pt x="107917" y="292133"/>
                  </a:lnTo>
                  <a:lnTo>
                    <a:pt x="84875" y="327026"/>
                  </a:lnTo>
                  <a:lnTo>
                    <a:pt x="64224" y="363144"/>
                  </a:lnTo>
                  <a:lnTo>
                    <a:pt x="45993" y="400361"/>
                  </a:lnTo>
                  <a:lnTo>
                    <a:pt x="30212" y="438553"/>
                  </a:lnTo>
                  <a:lnTo>
                    <a:pt x="16909" y="477597"/>
                  </a:lnTo>
                  <a:lnTo>
                    <a:pt x="6116" y="517367"/>
                  </a:lnTo>
                  <a:lnTo>
                    <a:pt x="0" y="593674"/>
                  </a:lnTo>
                  <a:lnTo>
                    <a:pt x="4175" y="636353"/>
                  </a:lnTo>
                  <a:lnTo>
                    <a:pt x="12717" y="681398"/>
                  </a:lnTo>
                  <a:lnTo>
                    <a:pt x="25280" y="728319"/>
                  </a:lnTo>
                  <a:lnTo>
                    <a:pt x="41524" y="776629"/>
                  </a:lnTo>
                  <a:lnTo>
                    <a:pt x="61103" y="825838"/>
                  </a:lnTo>
                  <a:lnTo>
                    <a:pt x="83676" y="875458"/>
                  </a:lnTo>
                  <a:lnTo>
                    <a:pt x="108900" y="925000"/>
                  </a:lnTo>
                  <a:lnTo>
                    <a:pt x="136431" y="973976"/>
                  </a:lnTo>
                  <a:lnTo>
                    <a:pt x="165927" y="1021898"/>
                  </a:lnTo>
                  <a:lnTo>
                    <a:pt x="197044" y="1068275"/>
                  </a:lnTo>
                  <a:lnTo>
                    <a:pt x="229440" y="1112621"/>
                  </a:lnTo>
                  <a:lnTo>
                    <a:pt x="262772" y="1154447"/>
                  </a:lnTo>
                  <a:lnTo>
                    <a:pt x="296696" y="1193262"/>
                  </a:lnTo>
                  <a:lnTo>
                    <a:pt x="330869" y="1228580"/>
                  </a:lnTo>
                  <a:lnTo>
                    <a:pt x="364950" y="1259912"/>
                  </a:lnTo>
                  <a:lnTo>
                    <a:pt x="398594" y="1286768"/>
                  </a:lnTo>
                  <a:lnTo>
                    <a:pt x="431459" y="1308661"/>
                  </a:lnTo>
                  <a:lnTo>
                    <a:pt x="500712" y="1340621"/>
                  </a:lnTo>
                  <a:lnTo>
                    <a:pt x="540119" y="1355308"/>
                  </a:lnTo>
                  <a:lnTo>
                    <a:pt x="581326" y="1369167"/>
                  </a:lnTo>
                  <a:lnTo>
                    <a:pt x="624240" y="1382204"/>
                  </a:lnTo>
                  <a:lnTo>
                    <a:pt x="668765" y="1394426"/>
                  </a:lnTo>
                  <a:lnTo>
                    <a:pt x="714808" y="1405839"/>
                  </a:lnTo>
                  <a:lnTo>
                    <a:pt x="762273" y="1416449"/>
                  </a:lnTo>
                  <a:lnTo>
                    <a:pt x="811066" y="1426261"/>
                  </a:lnTo>
                  <a:lnTo>
                    <a:pt x="861093" y="1435282"/>
                  </a:lnTo>
                  <a:lnTo>
                    <a:pt x="912258" y="1443518"/>
                  </a:lnTo>
                  <a:lnTo>
                    <a:pt x="964467" y="1450975"/>
                  </a:lnTo>
                  <a:lnTo>
                    <a:pt x="1017625" y="1457659"/>
                  </a:lnTo>
                  <a:lnTo>
                    <a:pt x="1071639" y="1463576"/>
                  </a:lnTo>
                  <a:lnTo>
                    <a:pt x="1126413" y="1468732"/>
                  </a:lnTo>
                  <a:lnTo>
                    <a:pt x="1181853" y="1473133"/>
                  </a:lnTo>
                  <a:lnTo>
                    <a:pt x="1237863" y="1476786"/>
                  </a:lnTo>
                  <a:lnTo>
                    <a:pt x="1294351" y="1479695"/>
                  </a:lnTo>
                  <a:lnTo>
                    <a:pt x="1351220" y="1481868"/>
                  </a:lnTo>
                  <a:lnTo>
                    <a:pt x="1408377" y="1483310"/>
                  </a:lnTo>
                  <a:lnTo>
                    <a:pt x="1465726" y="1484028"/>
                  </a:lnTo>
                  <a:lnTo>
                    <a:pt x="1523173" y="1484027"/>
                  </a:lnTo>
                  <a:lnTo>
                    <a:pt x="1580730" y="1483310"/>
                  </a:lnTo>
                  <a:lnTo>
                    <a:pt x="1637984" y="1481893"/>
                  </a:lnTo>
                  <a:lnTo>
                    <a:pt x="1695158" y="1479772"/>
                  </a:lnTo>
                  <a:lnTo>
                    <a:pt x="1752052" y="1476957"/>
                  </a:lnTo>
                  <a:lnTo>
                    <a:pt x="1808571" y="1473453"/>
                  </a:lnTo>
                  <a:lnTo>
                    <a:pt x="1864620" y="1469268"/>
                  </a:lnTo>
                  <a:lnTo>
                    <a:pt x="1920106" y="1464405"/>
                  </a:lnTo>
                  <a:lnTo>
                    <a:pt x="1974932" y="1458873"/>
                  </a:lnTo>
                  <a:lnTo>
                    <a:pt x="2029006" y="1452677"/>
                  </a:lnTo>
                  <a:lnTo>
                    <a:pt x="2082232" y="1445822"/>
                  </a:lnTo>
                  <a:lnTo>
                    <a:pt x="2134515" y="1438315"/>
                  </a:lnTo>
                  <a:lnTo>
                    <a:pt x="2185761" y="1430162"/>
                  </a:lnTo>
                  <a:lnTo>
                    <a:pt x="2235875" y="1421369"/>
                  </a:lnTo>
                  <a:lnTo>
                    <a:pt x="2284763" y="1411943"/>
                  </a:lnTo>
                  <a:lnTo>
                    <a:pt x="2332330" y="1401888"/>
                  </a:lnTo>
                  <a:lnTo>
                    <a:pt x="2378482" y="1391211"/>
                  </a:lnTo>
                  <a:lnTo>
                    <a:pt x="2423123" y="1379919"/>
                  </a:lnTo>
                  <a:lnTo>
                    <a:pt x="2466160" y="1368017"/>
                  </a:lnTo>
                  <a:lnTo>
                    <a:pt x="2507498" y="1355511"/>
                  </a:lnTo>
                  <a:lnTo>
                    <a:pt x="2547042" y="1342407"/>
                  </a:lnTo>
                  <a:lnTo>
                    <a:pt x="2584697" y="1328712"/>
                  </a:lnTo>
                  <a:lnTo>
                    <a:pt x="2620369" y="1314431"/>
                  </a:lnTo>
                  <a:lnTo>
                    <a:pt x="2685386" y="1284137"/>
                  </a:lnTo>
                  <a:lnTo>
                    <a:pt x="2741335" y="1251573"/>
                  </a:lnTo>
                  <a:lnTo>
                    <a:pt x="2787460" y="1216787"/>
                  </a:lnTo>
                  <a:lnTo>
                    <a:pt x="2823004" y="1179829"/>
                  </a:lnTo>
                  <a:lnTo>
                    <a:pt x="2816784" y="1155722"/>
                  </a:lnTo>
                  <a:lnTo>
                    <a:pt x="2796341" y="1105383"/>
                  </a:lnTo>
                  <a:lnTo>
                    <a:pt x="2765772" y="1052522"/>
                  </a:lnTo>
                  <a:lnTo>
                    <a:pt x="2725733" y="997515"/>
                  </a:lnTo>
                  <a:lnTo>
                    <a:pt x="2676882" y="940735"/>
                  </a:lnTo>
                  <a:lnTo>
                    <a:pt x="2649357" y="911797"/>
                  </a:lnTo>
                  <a:lnTo>
                    <a:pt x="2619874" y="882556"/>
                  </a:lnTo>
                  <a:lnTo>
                    <a:pt x="2588517" y="853059"/>
                  </a:lnTo>
                  <a:lnTo>
                    <a:pt x="2555366" y="823353"/>
                  </a:lnTo>
                  <a:lnTo>
                    <a:pt x="2520504" y="793484"/>
                  </a:lnTo>
                  <a:lnTo>
                    <a:pt x="2484014" y="763499"/>
                  </a:lnTo>
                  <a:lnTo>
                    <a:pt x="2445977" y="733445"/>
                  </a:lnTo>
                  <a:lnTo>
                    <a:pt x="2406475" y="703370"/>
                  </a:lnTo>
                  <a:lnTo>
                    <a:pt x="2365590" y="673318"/>
                  </a:lnTo>
                  <a:lnTo>
                    <a:pt x="2323404" y="643338"/>
                  </a:lnTo>
                  <a:lnTo>
                    <a:pt x="2280000" y="613477"/>
                  </a:lnTo>
                  <a:lnTo>
                    <a:pt x="2235459" y="583780"/>
                  </a:lnTo>
                  <a:lnTo>
                    <a:pt x="2189864" y="554294"/>
                  </a:lnTo>
                  <a:lnTo>
                    <a:pt x="2143296" y="525068"/>
                  </a:lnTo>
                  <a:lnTo>
                    <a:pt x="2095838" y="496146"/>
                  </a:lnTo>
                  <a:lnTo>
                    <a:pt x="2047571" y="467577"/>
                  </a:lnTo>
                  <a:lnTo>
                    <a:pt x="1998578" y="439406"/>
                  </a:lnTo>
                  <a:lnTo>
                    <a:pt x="1948941" y="411681"/>
                  </a:lnTo>
                  <a:lnTo>
                    <a:pt x="1898741" y="384448"/>
                  </a:lnTo>
                  <a:lnTo>
                    <a:pt x="1848061" y="357754"/>
                  </a:lnTo>
                  <a:lnTo>
                    <a:pt x="1796983" y="331646"/>
                  </a:lnTo>
                  <a:lnTo>
                    <a:pt x="1745589" y="306171"/>
                  </a:lnTo>
                  <a:lnTo>
                    <a:pt x="1693961" y="281376"/>
                  </a:lnTo>
                  <a:lnTo>
                    <a:pt x="1642180" y="257306"/>
                  </a:lnTo>
                  <a:lnTo>
                    <a:pt x="1590330" y="234010"/>
                  </a:lnTo>
                  <a:lnTo>
                    <a:pt x="1538492" y="211533"/>
                  </a:lnTo>
                  <a:lnTo>
                    <a:pt x="1486748" y="189923"/>
                  </a:lnTo>
                  <a:lnTo>
                    <a:pt x="1435180" y="169227"/>
                  </a:lnTo>
                  <a:lnTo>
                    <a:pt x="1383870" y="149490"/>
                  </a:lnTo>
                  <a:lnTo>
                    <a:pt x="1332901" y="130760"/>
                  </a:lnTo>
                  <a:lnTo>
                    <a:pt x="1282354" y="113084"/>
                  </a:lnTo>
                  <a:lnTo>
                    <a:pt x="1232311" y="96509"/>
                  </a:lnTo>
                  <a:lnTo>
                    <a:pt x="1182854" y="81081"/>
                  </a:lnTo>
                  <a:lnTo>
                    <a:pt x="1134067" y="66847"/>
                  </a:lnTo>
                  <a:lnTo>
                    <a:pt x="1086029" y="53853"/>
                  </a:lnTo>
                  <a:lnTo>
                    <a:pt x="1038824" y="42147"/>
                  </a:lnTo>
                  <a:lnTo>
                    <a:pt x="992534" y="31776"/>
                  </a:lnTo>
                  <a:lnTo>
                    <a:pt x="947240" y="22786"/>
                  </a:lnTo>
                  <a:lnTo>
                    <a:pt x="903026" y="15223"/>
                  </a:lnTo>
                  <a:lnTo>
                    <a:pt x="859971" y="9136"/>
                  </a:lnTo>
                  <a:lnTo>
                    <a:pt x="818160" y="4569"/>
                  </a:lnTo>
                  <a:lnTo>
                    <a:pt x="777673" y="1571"/>
                  </a:lnTo>
                  <a:lnTo>
                    <a:pt x="720388" y="0"/>
                  </a:lnTo>
                  <a:close/>
                </a:path>
              </a:pathLst>
            </a:custGeom>
            <a:solidFill>
              <a:srgbClr val="B2C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76199" y="8182844"/>
              <a:ext cx="2847975" cy="1498600"/>
            </a:xfrm>
            <a:custGeom>
              <a:avLst/>
              <a:gdLst/>
              <a:ahLst/>
              <a:cxnLst/>
              <a:rect l="l" t="t" r="r" b="b"/>
              <a:pathLst>
                <a:path w="2847975" h="1498600">
                  <a:moveTo>
                    <a:pt x="1847405" y="1485900"/>
                  </a:moveTo>
                  <a:lnTo>
                    <a:pt x="1119425" y="1485900"/>
                  </a:lnTo>
                  <a:lnTo>
                    <a:pt x="1172088" y="1498600"/>
                  </a:lnTo>
                  <a:lnTo>
                    <a:pt x="1792977" y="1498600"/>
                  </a:lnTo>
                  <a:lnTo>
                    <a:pt x="1847405" y="1485900"/>
                  </a:lnTo>
                  <a:close/>
                </a:path>
                <a:path w="2847975" h="1498600">
                  <a:moveTo>
                    <a:pt x="1376931" y="1473200"/>
                  </a:moveTo>
                  <a:lnTo>
                    <a:pt x="1016834" y="1473200"/>
                  </a:lnTo>
                  <a:lnTo>
                    <a:pt x="1067654" y="1485900"/>
                  </a:lnTo>
                  <a:lnTo>
                    <a:pt x="1434720" y="1485900"/>
                  </a:lnTo>
                  <a:lnTo>
                    <a:pt x="1376931" y="1473200"/>
                  </a:lnTo>
                  <a:close/>
                </a:path>
                <a:path w="2847975" h="1498600">
                  <a:moveTo>
                    <a:pt x="2013984" y="1473200"/>
                  </a:moveTo>
                  <a:lnTo>
                    <a:pt x="1611353" y="1473200"/>
                  </a:lnTo>
                  <a:lnTo>
                    <a:pt x="1551998" y="1485900"/>
                  </a:lnTo>
                  <a:lnTo>
                    <a:pt x="1958120" y="1485900"/>
                  </a:lnTo>
                  <a:lnTo>
                    <a:pt x="2013984" y="1473200"/>
                  </a:lnTo>
                  <a:close/>
                </a:path>
                <a:path w="2847975" h="1498600">
                  <a:moveTo>
                    <a:pt x="1153004" y="1460500"/>
                  </a:moveTo>
                  <a:lnTo>
                    <a:pt x="918292" y="1460500"/>
                  </a:lnTo>
                  <a:lnTo>
                    <a:pt x="967027" y="1473200"/>
                  </a:lnTo>
                  <a:lnTo>
                    <a:pt x="1207767" y="1473200"/>
                  </a:lnTo>
                  <a:lnTo>
                    <a:pt x="1153004" y="1460500"/>
                  </a:lnTo>
                  <a:close/>
                </a:path>
                <a:path w="2847975" h="1498600">
                  <a:moveTo>
                    <a:pt x="1065314" y="38100"/>
                  </a:moveTo>
                  <a:lnTo>
                    <a:pt x="943731" y="38100"/>
                  </a:lnTo>
                  <a:lnTo>
                    <a:pt x="1028592" y="63500"/>
                  </a:lnTo>
                  <a:lnTo>
                    <a:pt x="1072659" y="63500"/>
                  </a:lnTo>
                  <a:lnTo>
                    <a:pt x="1210646" y="101600"/>
                  </a:lnTo>
                  <a:lnTo>
                    <a:pt x="1258359" y="127000"/>
                  </a:lnTo>
                  <a:lnTo>
                    <a:pt x="1355982" y="152400"/>
                  </a:lnTo>
                  <a:lnTo>
                    <a:pt x="1405765" y="177800"/>
                  </a:lnTo>
                  <a:lnTo>
                    <a:pt x="1456112" y="190500"/>
                  </a:lnTo>
                  <a:lnTo>
                    <a:pt x="1558242" y="241300"/>
                  </a:lnTo>
                  <a:lnTo>
                    <a:pt x="1609899" y="254000"/>
                  </a:lnTo>
                  <a:lnTo>
                    <a:pt x="1871569" y="381000"/>
                  </a:lnTo>
                  <a:lnTo>
                    <a:pt x="1924137" y="419100"/>
                  </a:lnTo>
                  <a:lnTo>
                    <a:pt x="2029001" y="469900"/>
                  </a:lnTo>
                  <a:lnTo>
                    <a:pt x="2089168" y="508000"/>
                  </a:lnTo>
                  <a:lnTo>
                    <a:pt x="2147469" y="546100"/>
                  </a:lnTo>
                  <a:lnTo>
                    <a:pt x="2203841" y="584200"/>
                  </a:lnTo>
                  <a:lnTo>
                    <a:pt x="2258217" y="609600"/>
                  </a:lnTo>
                  <a:lnTo>
                    <a:pt x="2310533" y="647700"/>
                  </a:lnTo>
                  <a:lnTo>
                    <a:pt x="2360725" y="685800"/>
                  </a:lnTo>
                  <a:lnTo>
                    <a:pt x="2408727" y="723900"/>
                  </a:lnTo>
                  <a:lnTo>
                    <a:pt x="2454474" y="749300"/>
                  </a:lnTo>
                  <a:lnTo>
                    <a:pt x="2497902" y="787400"/>
                  </a:lnTo>
                  <a:lnTo>
                    <a:pt x="2538944" y="825500"/>
                  </a:lnTo>
                  <a:lnTo>
                    <a:pt x="2577538" y="850900"/>
                  </a:lnTo>
                  <a:lnTo>
                    <a:pt x="2613617" y="889000"/>
                  </a:lnTo>
                  <a:lnTo>
                    <a:pt x="2647117" y="927100"/>
                  </a:lnTo>
                  <a:lnTo>
                    <a:pt x="2677973" y="952500"/>
                  </a:lnTo>
                  <a:lnTo>
                    <a:pt x="2706119" y="990600"/>
                  </a:lnTo>
                  <a:lnTo>
                    <a:pt x="2731492" y="1016000"/>
                  </a:lnTo>
                  <a:lnTo>
                    <a:pt x="2754025" y="1054100"/>
                  </a:lnTo>
                  <a:lnTo>
                    <a:pt x="2790315" y="1104900"/>
                  </a:lnTo>
                  <a:lnTo>
                    <a:pt x="2814471" y="1155700"/>
                  </a:lnTo>
                  <a:lnTo>
                    <a:pt x="2821836" y="1181100"/>
                  </a:lnTo>
                  <a:lnTo>
                    <a:pt x="2803741" y="1206500"/>
                  </a:lnTo>
                  <a:lnTo>
                    <a:pt x="2782346" y="1219200"/>
                  </a:lnTo>
                  <a:lnTo>
                    <a:pt x="2757734" y="1244600"/>
                  </a:lnTo>
                  <a:lnTo>
                    <a:pt x="2729991" y="1257300"/>
                  </a:lnTo>
                  <a:lnTo>
                    <a:pt x="2699201" y="1282700"/>
                  </a:lnTo>
                  <a:lnTo>
                    <a:pt x="2665448" y="1295400"/>
                  </a:lnTo>
                  <a:lnTo>
                    <a:pt x="2628817" y="1308100"/>
                  </a:lnTo>
                  <a:lnTo>
                    <a:pt x="2589393" y="1333500"/>
                  </a:lnTo>
                  <a:lnTo>
                    <a:pt x="2547259" y="1346200"/>
                  </a:lnTo>
                  <a:lnTo>
                    <a:pt x="2502502" y="1358900"/>
                  </a:lnTo>
                  <a:lnTo>
                    <a:pt x="2455204" y="1371600"/>
                  </a:lnTo>
                  <a:lnTo>
                    <a:pt x="2405451" y="1384300"/>
                  </a:lnTo>
                  <a:lnTo>
                    <a:pt x="2353327" y="1397000"/>
                  </a:lnTo>
                  <a:lnTo>
                    <a:pt x="2298918" y="1409700"/>
                  </a:lnTo>
                  <a:lnTo>
                    <a:pt x="2183577" y="1435100"/>
                  </a:lnTo>
                  <a:lnTo>
                    <a:pt x="2122816" y="1435100"/>
                  </a:lnTo>
                  <a:lnTo>
                    <a:pt x="1995534" y="1460500"/>
                  </a:lnTo>
                  <a:lnTo>
                    <a:pt x="1929182" y="1460500"/>
                  </a:lnTo>
                  <a:lnTo>
                    <a:pt x="1861136" y="1473200"/>
                  </a:lnTo>
                  <a:lnTo>
                    <a:pt x="2069903" y="1473200"/>
                  </a:lnTo>
                  <a:lnTo>
                    <a:pt x="2181059" y="1447800"/>
                  </a:lnTo>
                  <a:lnTo>
                    <a:pt x="2235872" y="1447800"/>
                  </a:lnTo>
                  <a:lnTo>
                    <a:pt x="2394709" y="1409700"/>
                  </a:lnTo>
                  <a:lnTo>
                    <a:pt x="2493815" y="1384300"/>
                  </a:lnTo>
                  <a:lnTo>
                    <a:pt x="2540696" y="1371600"/>
                  </a:lnTo>
                  <a:lnTo>
                    <a:pt x="2585514" y="1358900"/>
                  </a:lnTo>
                  <a:lnTo>
                    <a:pt x="2628057" y="1333500"/>
                  </a:lnTo>
                  <a:lnTo>
                    <a:pt x="2668113" y="1320800"/>
                  </a:lnTo>
                  <a:lnTo>
                    <a:pt x="2705470" y="1308100"/>
                  </a:lnTo>
                  <a:lnTo>
                    <a:pt x="2739917" y="1282700"/>
                  </a:lnTo>
                  <a:lnTo>
                    <a:pt x="2771240" y="1257300"/>
                  </a:lnTo>
                  <a:lnTo>
                    <a:pt x="2799230" y="1244600"/>
                  </a:lnTo>
                  <a:lnTo>
                    <a:pt x="2823673" y="1219200"/>
                  </a:lnTo>
                  <a:lnTo>
                    <a:pt x="2844358" y="1193800"/>
                  </a:lnTo>
                  <a:lnTo>
                    <a:pt x="2847835" y="1193800"/>
                  </a:lnTo>
                  <a:lnTo>
                    <a:pt x="2846714" y="1181100"/>
                  </a:lnTo>
                  <a:lnTo>
                    <a:pt x="2838707" y="1155700"/>
                  </a:lnTo>
                  <a:lnTo>
                    <a:pt x="2826879" y="1130300"/>
                  </a:lnTo>
                  <a:lnTo>
                    <a:pt x="2811425" y="1092200"/>
                  </a:lnTo>
                  <a:lnTo>
                    <a:pt x="2792540" y="1066800"/>
                  </a:lnTo>
                  <a:lnTo>
                    <a:pt x="2770420" y="1028700"/>
                  </a:lnTo>
                  <a:lnTo>
                    <a:pt x="2745259" y="990600"/>
                  </a:lnTo>
                  <a:lnTo>
                    <a:pt x="2717252" y="965200"/>
                  </a:lnTo>
                  <a:lnTo>
                    <a:pt x="2686593" y="927100"/>
                  </a:lnTo>
                  <a:lnTo>
                    <a:pt x="2653478" y="901700"/>
                  </a:lnTo>
                  <a:lnTo>
                    <a:pt x="2618101" y="863600"/>
                  </a:lnTo>
                  <a:lnTo>
                    <a:pt x="2580658" y="825500"/>
                  </a:lnTo>
                  <a:lnTo>
                    <a:pt x="2541342" y="800100"/>
                  </a:lnTo>
                  <a:lnTo>
                    <a:pt x="2500350" y="762000"/>
                  </a:lnTo>
                  <a:lnTo>
                    <a:pt x="2457875" y="723900"/>
                  </a:lnTo>
                  <a:lnTo>
                    <a:pt x="2414113" y="698500"/>
                  </a:lnTo>
                  <a:lnTo>
                    <a:pt x="2369258" y="660400"/>
                  </a:lnTo>
                  <a:lnTo>
                    <a:pt x="2323506" y="635000"/>
                  </a:lnTo>
                  <a:lnTo>
                    <a:pt x="2277051" y="596900"/>
                  </a:lnTo>
                  <a:lnTo>
                    <a:pt x="2230088" y="571500"/>
                  </a:lnTo>
                  <a:lnTo>
                    <a:pt x="2182812" y="533400"/>
                  </a:lnTo>
                  <a:lnTo>
                    <a:pt x="2041053" y="457200"/>
                  </a:lnTo>
                  <a:lnTo>
                    <a:pt x="1990285" y="419100"/>
                  </a:lnTo>
                  <a:lnTo>
                    <a:pt x="1584120" y="215900"/>
                  </a:lnTo>
                  <a:lnTo>
                    <a:pt x="1534203" y="203200"/>
                  </a:lnTo>
                  <a:lnTo>
                    <a:pt x="1484665" y="177800"/>
                  </a:lnTo>
                  <a:lnTo>
                    <a:pt x="1435564" y="165100"/>
                  </a:lnTo>
                  <a:lnTo>
                    <a:pt x="1386956" y="139700"/>
                  </a:lnTo>
                  <a:lnTo>
                    <a:pt x="1291450" y="114300"/>
                  </a:lnTo>
                  <a:lnTo>
                    <a:pt x="1244665" y="88900"/>
                  </a:lnTo>
                  <a:lnTo>
                    <a:pt x="1108870" y="50800"/>
                  </a:lnTo>
                  <a:lnTo>
                    <a:pt x="1065314" y="38100"/>
                  </a:lnTo>
                  <a:close/>
                </a:path>
                <a:path w="2847975" h="1498600">
                  <a:moveTo>
                    <a:pt x="846165" y="1422400"/>
                  </a:moveTo>
                  <a:lnTo>
                    <a:pt x="735283" y="1422400"/>
                  </a:lnTo>
                  <a:lnTo>
                    <a:pt x="779125" y="1435100"/>
                  </a:lnTo>
                  <a:lnTo>
                    <a:pt x="870690" y="1460500"/>
                  </a:lnTo>
                  <a:lnTo>
                    <a:pt x="1046315" y="1460500"/>
                  </a:lnTo>
                  <a:lnTo>
                    <a:pt x="994524" y="1447800"/>
                  </a:lnTo>
                  <a:lnTo>
                    <a:pt x="943857" y="1447800"/>
                  </a:lnTo>
                  <a:lnTo>
                    <a:pt x="846165" y="1422400"/>
                  </a:lnTo>
                  <a:close/>
                </a:path>
                <a:path w="2847975" h="1498600">
                  <a:moveTo>
                    <a:pt x="27586" y="533400"/>
                  </a:moveTo>
                  <a:lnTo>
                    <a:pt x="3921" y="533400"/>
                  </a:lnTo>
                  <a:lnTo>
                    <a:pt x="0" y="571500"/>
                  </a:lnTo>
                  <a:lnTo>
                    <a:pt x="157" y="609600"/>
                  </a:lnTo>
                  <a:lnTo>
                    <a:pt x="4307" y="647700"/>
                  </a:lnTo>
                  <a:lnTo>
                    <a:pt x="12364" y="685800"/>
                  </a:lnTo>
                  <a:lnTo>
                    <a:pt x="24240" y="736600"/>
                  </a:lnTo>
                  <a:lnTo>
                    <a:pt x="39849" y="787400"/>
                  </a:lnTo>
                  <a:lnTo>
                    <a:pt x="59105" y="838200"/>
                  </a:lnTo>
                  <a:lnTo>
                    <a:pt x="81921" y="889000"/>
                  </a:lnTo>
                  <a:lnTo>
                    <a:pt x="108210" y="939800"/>
                  </a:lnTo>
                  <a:lnTo>
                    <a:pt x="137886" y="990600"/>
                  </a:lnTo>
                  <a:lnTo>
                    <a:pt x="169169" y="1041400"/>
                  </a:lnTo>
                  <a:lnTo>
                    <a:pt x="201830" y="1092200"/>
                  </a:lnTo>
                  <a:lnTo>
                    <a:pt x="235514" y="1130300"/>
                  </a:lnTo>
                  <a:lnTo>
                    <a:pt x="269868" y="1181100"/>
                  </a:lnTo>
                  <a:lnTo>
                    <a:pt x="304538" y="1219200"/>
                  </a:lnTo>
                  <a:lnTo>
                    <a:pt x="339169" y="1244600"/>
                  </a:lnTo>
                  <a:lnTo>
                    <a:pt x="373408" y="1282700"/>
                  </a:lnTo>
                  <a:lnTo>
                    <a:pt x="406901" y="1308100"/>
                  </a:lnTo>
                  <a:lnTo>
                    <a:pt x="439293" y="1333500"/>
                  </a:lnTo>
                  <a:lnTo>
                    <a:pt x="470232" y="1346200"/>
                  </a:lnTo>
                  <a:lnTo>
                    <a:pt x="537886" y="1371600"/>
                  </a:lnTo>
                  <a:lnTo>
                    <a:pt x="574256" y="1384300"/>
                  </a:lnTo>
                  <a:lnTo>
                    <a:pt x="612241" y="1397000"/>
                  </a:lnTo>
                  <a:lnTo>
                    <a:pt x="651780" y="1409700"/>
                  </a:lnTo>
                  <a:lnTo>
                    <a:pt x="692815" y="1422400"/>
                  </a:lnTo>
                  <a:lnTo>
                    <a:pt x="799274" y="1422400"/>
                  </a:lnTo>
                  <a:lnTo>
                    <a:pt x="709736" y="1397000"/>
                  </a:lnTo>
                  <a:lnTo>
                    <a:pt x="667223" y="1384300"/>
                  </a:lnTo>
                  <a:lnTo>
                    <a:pt x="626303" y="1371600"/>
                  </a:lnTo>
                  <a:lnTo>
                    <a:pt x="587044" y="1358900"/>
                  </a:lnTo>
                  <a:lnTo>
                    <a:pt x="549511" y="1346200"/>
                  </a:lnTo>
                  <a:lnTo>
                    <a:pt x="479896" y="1320800"/>
                  </a:lnTo>
                  <a:lnTo>
                    <a:pt x="417183" y="1282700"/>
                  </a:lnTo>
                  <a:lnTo>
                    <a:pt x="351534" y="1231900"/>
                  </a:lnTo>
                  <a:lnTo>
                    <a:pt x="285508" y="1155700"/>
                  </a:lnTo>
                  <a:lnTo>
                    <a:pt x="253153" y="1117600"/>
                  </a:lnTo>
                  <a:lnTo>
                    <a:pt x="221662" y="1079500"/>
                  </a:lnTo>
                  <a:lnTo>
                    <a:pt x="191356" y="1028700"/>
                  </a:lnTo>
                  <a:lnTo>
                    <a:pt x="162554" y="977900"/>
                  </a:lnTo>
                  <a:lnTo>
                    <a:pt x="135576" y="939800"/>
                  </a:lnTo>
                  <a:lnTo>
                    <a:pt x="110741" y="889000"/>
                  </a:lnTo>
                  <a:lnTo>
                    <a:pt x="88369" y="838200"/>
                  </a:lnTo>
                  <a:lnTo>
                    <a:pt x="68780" y="787400"/>
                  </a:lnTo>
                  <a:lnTo>
                    <a:pt x="52293" y="749300"/>
                  </a:lnTo>
                  <a:lnTo>
                    <a:pt x="39229" y="698500"/>
                  </a:lnTo>
                  <a:lnTo>
                    <a:pt x="29906" y="660400"/>
                  </a:lnTo>
                  <a:lnTo>
                    <a:pt x="24645" y="609600"/>
                  </a:lnTo>
                  <a:lnTo>
                    <a:pt x="23765" y="571500"/>
                  </a:lnTo>
                  <a:lnTo>
                    <a:pt x="27586" y="533400"/>
                  </a:lnTo>
                  <a:close/>
                </a:path>
                <a:path w="2847975" h="1498600">
                  <a:moveTo>
                    <a:pt x="862923" y="0"/>
                  </a:moveTo>
                  <a:lnTo>
                    <a:pt x="629217" y="0"/>
                  </a:lnTo>
                  <a:lnTo>
                    <a:pt x="577993" y="12700"/>
                  </a:lnTo>
                  <a:lnTo>
                    <a:pt x="479739" y="38100"/>
                  </a:lnTo>
                  <a:lnTo>
                    <a:pt x="387670" y="63500"/>
                  </a:lnTo>
                  <a:lnTo>
                    <a:pt x="344178" y="88900"/>
                  </a:lnTo>
                  <a:lnTo>
                    <a:pt x="302498" y="114300"/>
                  </a:lnTo>
                  <a:lnTo>
                    <a:pt x="262720" y="139700"/>
                  </a:lnTo>
                  <a:lnTo>
                    <a:pt x="221196" y="177800"/>
                  </a:lnTo>
                  <a:lnTo>
                    <a:pt x="182607" y="203200"/>
                  </a:lnTo>
                  <a:lnTo>
                    <a:pt x="147089" y="241300"/>
                  </a:lnTo>
                  <a:lnTo>
                    <a:pt x="114782" y="292100"/>
                  </a:lnTo>
                  <a:lnTo>
                    <a:pt x="85823" y="330200"/>
                  </a:lnTo>
                  <a:lnTo>
                    <a:pt x="60349" y="381000"/>
                  </a:lnTo>
                  <a:lnTo>
                    <a:pt x="38500" y="419100"/>
                  </a:lnTo>
                  <a:lnTo>
                    <a:pt x="20412" y="469900"/>
                  </a:lnTo>
                  <a:lnTo>
                    <a:pt x="6225" y="520700"/>
                  </a:lnTo>
                  <a:lnTo>
                    <a:pt x="5377" y="520700"/>
                  </a:lnTo>
                  <a:lnTo>
                    <a:pt x="4612" y="533400"/>
                  </a:lnTo>
                  <a:lnTo>
                    <a:pt x="29743" y="533400"/>
                  </a:lnTo>
                  <a:lnTo>
                    <a:pt x="40219" y="495300"/>
                  </a:lnTo>
                  <a:lnTo>
                    <a:pt x="53343" y="457200"/>
                  </a:lnTo>
                  <a:lnTo>
                    <a:pt x="69102" y="419100"/>
                  </a:lnTo>
                  <a:lnTo>
                    <a:pt x="87483" y="381000"/>
                  </a:lnTo>
                  <a:lnTo>
                    <a:pt x="108474" y="342900"/>
                  </a:lnTo>
                  <a:lnTo>
                    <a:pt x="132061" y="304800"/>
                  </a:lnTo>
                  <a:lnTo>
                    <a:pt x="158232" y="266700"/>
                  </a:lnTo>
                  <a:lnTo>
                    <a:pt x="186975" y="241300"/>
                  </a:lnTo>
                  <a:lnTo>
                    <a:pt x="218277" y="203200"/>
                  </a:lnTo>
                  <a:lnTo>
                    <a:pt x="252125" y="177800"/>
                  </a:lnTo>
                  <a:lnTo>
                    <a:pt x="288506" y="152400"/>
                  </a:lnTo>
                  <a:lnTo>
                    <a:pt x="327408" y="127000"/>
                  </a:lnTo>
                  <a:lnTo>
                    <a:pt x="368818" y="101600"/>
                  </a:lnTo>
                  <a:lnTo>
                    <a:pt x="412724" y="88900"/>
                  </a:lnTo>
                  <a:lnTo>
                    <a:pt x="459113" y="63500"/>
                  </a:lnTo>
                  <a:lnTo>
                    <a:pt x="507971" y="50800"/>
                  </a:lnTo>
                  <a:lnTo>
                    <a:pt x="559287" y="38100"/>
                  </a:lnTo>
                  <a:lnTo>
                    <a:pt x="613048" y="25400"/>
                  </a:lnTo>
                  <a:lnTo>
                    <a:pt x="981109" y="25400"/>
                  </a:lnTo>
                  <a:lnTo>
                    <a:pt x="940574" y="12700"/>
                  </a:lnTo>
                  <a:lnTo>
                    <a:pt x="901160" y="12700"/>
                  </a:lnTo>
                  <a:lnTo>
                    <a:pt x="862923" y="0"/>
                  </a:lnTo>
                  <a:close/>
                </a:path>
                <a:path w="2847975" h="1498600">
                  <a:moveTo>
                    <a:pt x="981109" y="25400"/>
                  </a:moveTo>
                  <a:lnTo>
                    <a:pt x="863655" y="25400"/>
                  </a:lnTo>
                  <a:lnTo>
                    <a:pt x="903063" y="38100"/>
                  </a:lnTo>
                  <a:lnTo>
                    <a:pt x="1022708" y="38100"/>
                  </a:lnTo>
                  <a:lnTo>
                    <a:pt x="981109" y="2540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95642" y="8686380"/>
              <a:ext cx="2822575" cy="686435"/>
            </a:xfrm>
            <a:custGeom>
              <a:avLst/>
              <a:gdLst/>
              <a:ahLst/>
              <a:cxnLst/>
              <a:rect l="l" t="t" r="r" b="b"/>
              <a:pathLst>
                <a:path w="2822575" h="686434">
                  <a:moveTo>
                    <a:pt x="5528" y="0"/>
                  </a:moveTo>
                  <a:lnTo>
                    <a:pt x="0" y="23517"/>
                  </a:lnTo>
                  <a:lnTo>
                    <a:pt x="2816888" y="685968"/>
                  </a:lnTo>
                  <a:lnTo>
                    <a:pt x="2822416" y="662451"/>
                  </a:lnTo>
                  <a:lnTo>
                    <a:pt x="5528" y="0"/>
                  </a:lnTo>
                  <a:close/>
                </a:path>
              </a:pathLst>
            </a:custGeom>
            <a:solidFill>
              <a:srgbClr val="ED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64234" y="659506"/>
              <a:ext cx="9616321" cy="9893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950952" y="1110516"/>
            <a:ext cx="3307262" cy="2244313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lnSpc>
                <a:spcPct val="111000"/>
              </a:lnSpc>
              <a:spcBef>
                <a:spcPts val="57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Uniwersytet nie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może</a:t>
            </a:r>
            <a:r>
              <a:rPr sz="1637" spc="-3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być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tylko skarbnicą</a:t>
            </a:r>
            <a:r>
              <a:rPr lang="pl-PL" sz="1637" spc="-9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zakumulowanej wiedzy, </a:t>
            </a:r>
            <a:b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</a:b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jej repozytorium. Ma być także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jej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generatorem,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lang="pl-PL" sz="1637" spc="-34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to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takim, który przede</a:t>
            </a:r>
            <a:r>
              <a:rPr lang="pl-PL" sz="1637" spc="-3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wszystkim</a:t>
            </a:r>
            <a:r>
              <a:rPr lang="pl-PL" sz="1637" dirty="0">
                <a:latin typeface="Merriweather Sans"/>
                <a:cs typeface="Merriweather Sans"/>
              </a:rPr>
              <a:t>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włącza generowaną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wiedzę do 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obiegu otwartego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i 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domeny 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publicznej </a:t>
            </a:r>
            <a:r>
              <a:rPr lang="pl-PL"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– </a:t>
            </a:r>
            <a:r>
              <a:rPr lang="pl-PL"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współwytwarza</a:t>
            </a:r>
            <a:r>
              <a:rPr lang="pl-PL"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lang="pl-PL"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ją i </a:t>
            </a: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uwspólnia.</a:t>
            </a:r>
            <a:endParaRPr lang="pl-PL" sz="1637" dirty="0">
              <a:latin typeface="Merriweather Sans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5888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44" y="915566"/>
            <a:ext cx="3578539" cy="2648908"/>
          </a:xfrm>
          <a:prstGeom prst="rect">
            <a:avLst/>
          </a:prstGeom>
          <a:blipFill>
            <a:blip r:embed="rId2" cstate="print"/>
            <a:stretch>
              <a:fillRect l="-15228" t="-239" r="-16366" b="23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333" y="4711314"/>
            <a:ext cx="1225661" cy="9792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96169">
              <a:spcBef>
                <a:spcPts val="55"/>
              </a:spcBef>
            </a:pPr>
            <a:r>
              <a:rPr sz="591" spc="5" dirty="0">
                <a:solidFill>
                  <a:srgbClr val="FFFFFF"/>
                </a:solidFill>
                <a:latin typeface="Merriweather Sans"/>
                <a:cs typeface="Merriweather Sans"/>
              </a:rPr>
              <a:t>Źródło </a:t>
            </a:r>
            <a:r>
              <a:rPr sz="591" dirty="0">
                <a:solidFill>
                  <a:srgbClr val="FFFFFF"/>
                </a:solidFill>
                <a:latin typeface="Merriweather Sans"/>
                <a:cs typeface="Merriweather Sans"/>
              </a:rPr>
              <a:t>zdjęcia:</a:t>
            </a:r>
            <a:r>
              <a:rPr sz="591" spc="-9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591" spc="5" dirty="0">
                <a:solidFill>
                  <a:srgbClr val="FFFFFF"/>
                </a:solidFill>
                <a:latin typeface="Merriweather Sans"/>
                <a:cs typeface="Merriweather Sans"/>
              </a:rPr>
              <a:t>newsweek.pl</a:t>
            </a:r>
            <a:endParaRPr sz="591" dirty="0">
              <a:latin typeface="Merriweather Sans"/>
              <a:cs typeface="Merriweather San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C883B8-1417-48FD-810E-63C43ACBB382}"/>
              </a:ext>
            </a:extLst>
          </p:cNvPr>
          <p:cNvSpPr txBox="1"/>
          <p:nvPr/>
        </p:nvSpPr>
        <p:spPr>
          <a:xfrm>
            <a:off x="1140333" y="4113262"/>
            <a:ext cx="71040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1600" spc="5" dirty="0">
                <a:latin typeface="Merriweather Sans"/>
                <a:cs typeface="Merriweather Sans"/>
              </a:rPr>
              <a:t>Tadeusz </a:t>
            </a:r>
            <a:r>
              <a:rPr lang="pl-PL" sz="1600" spc="2" dirty="0">
                <a:latin typeface="Merriweather Sans"/>
                <a:cs typeface="Merriweather Sans"/>
              </a:rPr>
              <a:t>Gadacz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1000" i="1" dirty="0">
                <a:solidFill>
                  <a:srgbClr val="009FE3"/>
                </a:solidFill>
                <a:latin typeface="Merriweather Light"/>
                <a:cs typeface="Merriweather Sans"/>
              </a:rPr>
              <a:t>Wstęp do wydania polskiego Karla </a:t>
            </a:r>
            <a:r>
              <a:rPr lang="pl-PL" sz="1000" i="1" spc="-2" dirty="0">
                <a:solidFill>
                  <a:srgbClr val="009FE3"/>
                </a:solidFill>
                <a:latin typeface="Merriweather Light"/>
                <a:cs typeface="Merriweather Sans"/>
              </a:rPr>
              <a:t>Jaspersa idea </a:t>
            </a:r>
            <a:r>
              <a:rPr lang="pl-PL" sz="1000" i="1" dirty="0">
                <a:solidFill>
                  <a:srgbClr val="009FE3"/>
                </a:solidFill>
                <a:latin typeface="Merriweather Light"/>
                <a:cs typeface="Merriweather Sans"/>
              </a:rPr>
              <a:t>uniwersytetu</a:t>
            </a:r>
            <a:r>
              <a:rPr lang="pl-PL" sz="1000" b="1" dirty="0">
                <a:solidFill>
                  <a:srgbClr val="009FE3"/>
                </a:solidFill>
                <a:latin typeface="Merriweather Light"/>
                <a:cs typeface="Merriweather Sans"/>
              </a:rPr>
              <a:t>, </a:t>
            </a:r>
            <a:br>
              <a:rPr lang="pl-PL" sz="1000" b="1" dirty="0">
                <a:solidFill>
                  <a:srgbClr val="009FE3"/>
                </a:solidFill>
                <a:latin typeface="Merriweather Light"/>
                <a:cs typeface="Merriweather Sans"/>
              </a:rPr>
            </a:br>
            <a:r>
              <a:rPr lang="pl-PL" sz="1000" dirty="0">
                <a:solidFill>
                  <a:srgbClr val="009FE3"/>
                </a:solidFill>
                <a:latin typeface="Merriweather Light"/>
                <a:cs typeface="Merriweather Sans"/>
              </a:rPr>
              <a:t>[w:] </a:t>
            </a:r>
            <a:r>
              <a:rPr lang="pl-PL" sz="1000" spc="-2" dirty="0">
                <a:solidFill>
                  <a:srgbClr val="009FE3"/>
                </a:solidFill>
                <a:latin typeface="Merriweather Light"/>
                <a:cs typeface="Merriweather Sans"/>
              </a:rPr>
              <a:t>Karl Jaspers, </a:t>
            </a:r>
            <a:r>
              <a:rPr lang="pl-PL" sz="1000" i="1" spc="-2" dirty="0">
                <a:solidFill>
                  <a:srgbClr val="009FE3"/>
                </a:solidFill>
                <a:latin typeface="Merriweather Light"/>
                <a:cs typeface="Merriweather Sans"/>
              </a:rPr>
              <a:t>Idea </a:t>
            </a:r>
            <a:r>
              <a:rPr lang="pl-PL" sz="1000" i="1" dirty="0">
                <a:solidFill>
                  <a:srgbClr val="009FE3"/>
                </a:solidFill>
                <a:latin typeface="Merriweather Light"/>
                <a:cs typeface="Merriweather Sans"/>
              </a:rPr>
              <a:t>uniwersytetu</a:t>
            </a:r>
            <a:r>
              <a:rPr lang="pl-PL" sz="1000" dirty="0">
                <a:solidFill>
                  <a:srgbClr val="009FE3"/>
                </a:solidFill>
                <a:latin typeface="Merriweather Light"/>
                <a:cs typeface="Merriweather Sans"/>
              </a:rPr>
              <a:t>, Narodowe </a:t>
            </a:r>
            <a:r>
              <a:rPr lang="pl-PL" sz="1000" spc="-2" dirty="0">
                <a:solidFill>
                  <a:srgbClr val="009FE3"/>
                </a:solidFill>
                <a:latin typeface="Merriweather Light"/>
                <a:cs typeface="Merriweather Sans"/>
              </a:rPr>
              <a:t>Centrum Kultury, </a:t>
            </a:r>
            <a:r>
              <a:rPr lang="pl-PL" sz="1000" dirty="0">
                <a:solidFill>
                  <a:srgbClr val="009FE3"/>
                </a:solidFill>
                <a:latin typeface="Merriweather Light"/>
                <a:cs typeface="Merriweather Sans"/>
              </a:rPr>
              <a:t>Warszawa 2017, </a:t>
            </a:r>
            <a:r>
              <a:rPr lang="pl-PL" sz="1000" spc="-2" dirty="0">
                <a:solidFill>
                  <a:srgbClr val="009FE3"/>
                </a:solidFill>
                <a:latin typeface="Merriweather Light"/>
                <a:cs typeface="Merriweather Sans"/>
              </a:rPr>
              <a:t>s. 11–27.</a:t>
            </a:r>
            <a:endParaRPr lang="pl-PL" sz="1000" dirty="0">
              <a:solidFill>
                <a:prstClr val="white"/>
              </a:solidFill>
              <a:latin typeface="Merriweather Ligh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C9DACE43-069A-41F5-AAC6-6A1AAA419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3968" y="1167631"/>
            <a:ext cx="4592785" cy="1551065"/>
          </a:xfrm>
          <a:prstGeom prst="rect">
            <a:avLst/>
          </a:prstGeom>
        </p:spPr>
        <p:txBody>
          <a:bodyPr vert="horz" wrap="square" lIns="0" tIns="3898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798" algn="l">
              <a:lnSpc>
                <a:spcPct val="150000"/>
              </a:lnSpc>
              <a:spcBef>
                <a:spcPts val="307"/>
              </a:spcBef>
            </a:pPr>
            <a:r>
              <a:rPr sz="1637" i="1" spc="-2" dirty="0"/>
              <a:t>Odpowiedź na pytanie o misję uniwersytetu jest </a:t>
            </a:r>
            <a:r>
              <a:rPr lang="pl-PL" sz="1637" i="1" spc="-2" dirty="0"/>
              <a:t/>
            </a:r>
            <a:br>
              <a:rPr lang="pl-PL" sz="1637" i="1" spc="-2" dirty="0"/>
            </a:br>
            <a:r>
              <a:rPr sz="1637" i="1" spc="-2" dirty="0"/>
              <a:t>o tyle</a:t>
            </a:r>
            <a:r>
              <a:rPr sz="1637" i="1" spc="43" dirty="0"/>
              <a:t> </a:t>
            </a:r>
            <a:r>
              <a:rPr sz="1637" i="1" spc="-5" dirty="0" err="1"/>
              <a:t>istotna</a:t>
            </a:r>
            <a:r>
              <a:rPr sz="1637" i="1" spc="-5" dirty="0"/>
              <a:t>,</a:t>
            </a:r>
            <a:r>
              <a:rPr lang="pl-PL" sz="1637" i="1" spc="-5" dirty="0"/>
              <a:t> </a:t>
            </a:r>
            <a:r>
              <a:rPr sz="1637" i="1" spc="-2" dirty="0" err="1"/>
              <a:t>że</a:t>
            </a:r>
            <a:r>
              <a:rPr sz="1637" i="1" spc="-2" dirty="0"/>
              <a:t> dotyczy ona nie tylko samego uniwersytetu, ale także </a:t>
            </a:r>
            <a:r>
              <a:rPr sz="1637" i="1" spc="-5" dirty="0" err="1"/>
              <a:t>kondycji</a:t>
            </a:r>
            <a:r>
              <a:rPr sz="1637" i="1" spc="-5" dirty="0"/>
              <a:t> </a:t>
            </a:r>
            <a:r>
              <a:rPr sz="1637" i="1" spc="-2" dirty="0" err="1"/>
              <a:t>człowieka</a:t>
            </a:r>
            <a:r>
              <a:rPr sz="1637" i="1" spc="-2" dirty="0"/>
              <a:t>, </a:t>
            </a:r>
            <a:r>
              <a:rPr sz="1637" i="1" spc="-5" dirty="0"/>
              <a:t>kultury, nauki, </a:t>
            </a:r>
            <a:r>
              <a:rPr sz="1637" i="1" spc="-2" dirty="0"/>
              <a:t>życia społecznego,</a:t>
            </a:r>
            <a:r>
              <a:rPr sz="1637" i="1" spc="55" dirty="0"/>
              <a:t> </a:t>
            </a:r>
            <a:r>
              <a:rPr sz="1637" i="1" spc="-5" dirty="0"/>
              <a:t>odpowiedzialności</a:t>
            </a:r>
            <a:r>
              <a:rPr sz="1637" spc="-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D187CA4-42DF-4033-BC22-AEC077AC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1" y="1468972"/>
            <a:ext cx="5133491" cy="32635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"/>
            <a:ext cx="9144000" cy="51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1058863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TRADYCYJNY MODEL UCZENIA I KSZTAŁTOWANIA KOMPETENCJI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63638"/>
            <a:ext cx="7886700" cy="2110159"/>
          </a:xfrm>
        </p:spPr>
        <p:txBody>
          <a:bodyPr/>
          <a:lstStyle/>
          <a:p>
            <a:endParaRPr lang="pl-PL" dirty="0"/>
          </a:p>
          <a:p>
            <a:pPr>
              <a:buNone/>
            </a:pPr>
            <a:r>
              <a:rPr lang="pl-PL" b="1" dirty="0"/>
              <a:t>   </a:t>
            </a:r>
            <a:r>
              <a:rPr lang="pl-PL" sz="2400" b="1" dirty="0"/>
              <a:t>Podejście sekwencyjne i stacjonarne:</a:t>
            </a:r>
            <a:br>
              <a:rPr lang="pl-PL" sz="2400" b="1" dirty="0"/>
            </a:br>
            <a:endParaRPr lang="pl-PL" sz="2400" b="1" dirty="0"/>
          </a:p>
          <a:p>
            <a:pPr>
              <a:buNone/>
            </a:pPr>
            <a:r>
              <a:rPr lang="pl-PL" sz="2400" dirty="0"/>
              <a:t>   Wiedza - nauczanie - przekazywanie wiedzy - ćwiczenie - umiejętności - praktyka - szkolenie - kompetencje  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5320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NOWY MODEL UCZENIA SIĘ I KSZTAŁTOWANIA KOMPETENCJI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91630"/>
            <a:ext cx="7886700" cy="2758231"/>
          </a:xfrm>
        </p:spPr>
        <p:txBody>
          <a:bodyPr/>
          <a:lstStyle/>
          <a:p>
            <a:pPr>
              <a:buNone/>
            </a:pPr>
            <a:r>
              <a:rPr lang="pl-PL" sz="2400" dirty="0"/>
              <a:t>   </a:t>
            </a:r>
            <a:r>
              <a:rPr lang="pl-PL" sz="2400" b="1" dirty="0"/>
              <a:t>Podejście asynchroniczne, niestacjonarne i dynamiczne (spirala uczenia się, </a:t>
            </a:r>
            <a:r>
              <a:rPr lang="pl-PL" sz="2400" b="1" dirty="0" err="1"/>
              <a:t>uwspólniania</a:t>
            </a:r>
            <a:r>
              <a:rPr lang="pl-PL" sz="2400" b="1" dirty="0"/>
              <a:t> i generowania wiedzy)</a:t>
            </a:r>
          </a:p>
          <a:p>
            <a:pPr>
              <a:buNone/>
            </a:pPr>
            <a:r>
              <a:rPr lang="pl-PL" sz="2400" b="1" dirty="0"/>
              <a:t> </a:t>
            </a:r>
          </a:p>
          <a:p>
            <a:pPr>
              <a:buNone/>
            </a:pPr>
            <a:r>
              <a:rPr lang="pl-PL" sz="2400" dirty="0"/>
              <a:t>   Wiedza - nauczanie - przekazywanie wiedzy - ćwiczenie - umiejętności - uczestnictwo - doświadczenie - kompetencje - obserwacja - uczenie się - dystrybucja wiedzy - uczestnictwo - refleksja - </a:t>
            </a:r>
            <a:r>
              <a:rPr lang="pl-PL" sz="2400" dirty="0" err="1"/>
              <a:t>uwspólnianie</a:t>
            </a:r>
            <a:r>
              <a:rPr lang="pl-PL" sz="2400" dirty="0"/>
              <a:t> wiedzy - wyobraźnia </a:t>
            </a:r>
          </a:p>
          <a:p>
            <a:pPr marL="0" indent="0">
              <a:buNone/>
            </a:pPr>
            <a:r>
              <a:rPr lang="pl-PL" sz="2400" dirty="0"/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4195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KSZTAŁTOWANIE KOMPETENCJI -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Wagi nabiera zdolność kształtowania nowych i nieznanych krzyżowych kompetencji, która wynikają z twórczego połączenia różnych ról i znanych kompetencji, w odniesieniu do konkretnego problemu, które organizacja musi rozwiązać,  aby sprostać swemu rozwojowemu wyzwaniu. 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Złożona wiedza i związane z nią kompetencje nie wynikają z samodzielnego uczenia się i zdobywania wiedzy. Jest ona generowana w procesie komunikacji i </a:t>
            </a:r>
            <a:r>
              <a:rPr lang="pl-PL" dirty="0" err="1"/>
              <a:t>uwspólniania</a:t>
            </a:r>
            <a:r>
              <a:rPr lang="pl-PL" dirty="0"/>
              <a:t> wiedzy. Taka wiedza i kompetencje mają emergentną naturę, i wyłaniają się w otwartej </a:t>
            </a:r>
            <a:r>
              <a:rPr lang="pl-PL" dirty="0" err="1"/>
              <a:t>społecznej</a:t>
            </a:r>
            <a:r>
              <a:rPr lang="pl-PL" dirty="0"/>
              <a:t> czasoprzestrzeni.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2845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75606"/>
            <a:ext cx="7886700" cy="3118272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pl-PL" dirty="0"/>
              <a:t>Kształcenie i proces dydaktyczny trzeba wymyślić ponownie. Nie da się go z góry zaprogramować na lata. Założeniem musi być podejście diachroniczne i myślenie rozwojowe. </a:t>
            </a:r>
          </a:p>
          <a:p>
            <a:pPr marL="457200" indent="-457200">
              <a:buAutoNum type="arabicPeriod" startAt="4"/>
            </a:pPr>
            <a:r>
              <a:rPr lang="pl-PL" dirty="0"/>
              <a:t>Punktem odniesienia przestaje być program nauczania, a staje się nią metoda kształtowania nowych i nieznanych dotąd  kompetencji. </a:t>
            </a:r>
          </a:p>
          <a:p>
            <a:pPr marL="457200" indent="-457200">
              <a:buAutoNum type="arabicPeriod" startAt="4"/>
            </a:pPr>
            <a:r>
              <a:rPr lang="pl-PL" dirty="0"/>
              <a:t>Studia wyższe muszą stać się dualne, realizowane równolegle na uczelni i ośrodkach rozwiązywania konkretnych praktycznych problemów.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7688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91630"/>
            <a:ext cx="7886700" cy="3262312"/>
          </a:xfrm>
        </p:spPr>
        <p:txBody>
          <a:bodyPr/>
          <a:lstStyle/>
          <a:p>
            <a:pPr marL="457200" indent="-457200">
              <a:buNone/>
            </a:pPr>
            <a:r>
              <a:rPr lang="pl-PL" dirty="0"/>
              <a:t>6.    Nowe kompetencje muszą wynikać z powiązania różnego rodzaju wiedzy. Nie tylko tej dotyczącej oddziaływania na obiekty (technicznej) oraz oddziaływania na systemy społeczne (</a:t>
            </a:r>
            <a:r>
              <a:rPr lang="pl-PL" dirty="0" err="1"/>
              <a:t>społecznej</a:t>
            </a:r>
            <a:r>
              <a:rPr lang="pl-PL" dirty="0"/>
              <a:t>), ale także tej wiedzy, która jest pochodną dyskursu </a:t>
            </a:r>
            <a:r>
              <a:rPr lang="pl-PL" dirty="0" err="1"/>
              <a:t>aksjonormatywnego</a:t>
            </a:r>
            <a:r>
              <a:rPr lang="pl-PL" dirty="0"/>
              <a:t> (modalnej). </a:t>
            </a:r>
          </a:p>
          <a:p>
            <a:pPr marL="457200" indent="-457200">
              <a:buNone/>
            </a:pPr>
            <a:r>
              <a:rPr lang="pl-PL" dirty="0"/>
              <a:t>7.    Kluczowe słowa w procesie ich generowania to: uważność, empatia, orientacja na człowiek, bliskość, rozmowa, współtworzenie.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7224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187544A-4A17-490F-B120-D155239A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UNIWERSYTET-IDEA  – Z CZEGO WYNIKA I JAK TO OSIĄGNĄĆ?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społeczny generator wiedzy oraz generator wiedzy społecznej</a:t>
            </a:r>
          </a:p>
          <a:p>
            <a:r>
              <a:rPr lang="pl-PL" dirty="0"/>
              <a:t>organizacja i instytucja</a:t>
            </a:r>
          </a:p>
          <a:p>
            <a:r>
              <a:rPr lang="pl-PL" dirty="0"/>
              <a:t>uczony – badacz, teoretyk, interpretator    </a:t>
            </a:r>
          </a:p>
          <a:p>
            <a:r>
              <a:rPr lang="pl-PL" dirty="0"/>
              <a:t>nauczyciel akademicki jako opiekun spolegliwy</a:t>
            </a:r>
          </a:p>
          <a:p>
            <a:r>
              <a:rPr lang="pl-PL" dirty="0"/>
              <a:t>kopalnia i szlifiernia diamentów </a:t>
            </a:r>
          </a:p>
          <a:p>
            <a:r>
              <a:rPr lang="pl-PL" dirty="0"/>
              <a:t>przywództwo jako przewodnictwo</a:t>
            </a:r>
          </a:p>
          <a:p>
            <a:r>
              <a:rPr lang="pl-PL" dirty="0"/>
              <a:t>wytwarzanie wartości -  egzystencjalnych i instrumentalnych</a:t>
            </a:r>
          </a:p>
          <a:p>
            <a:r>
              <a:rPr lang="pl-PL" dirty="0"/>
              <a:t>od spirali zapaści do spirali rozwoju</a:t>
            </a:r>
          </a:p>
        </p:txBody>
      </p:sp>
    </p:spTree>
    <p:extLst>
      <p:ext uri="{BB962C8B-B14F-4D97-AF65-F5344CB8AC3E}">
        <p14:creationId xmlns:p14="http://schemas.microsoft.com/office/powerpoint/2010/main" val="358967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0788"/>
            <a:ext cx="3456384" cy="37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pc="50" dirty="0" smtClean="0"/>
              <a:t>„Bąbel </a:t>
            </a:r>
            <a:r>
              <a:rPr lang="pl-PL" spc="50" dirty="0"/>
              <a:t>zmiany”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71999" y="1063367"/>
            <a:ext cx="3887789" cy="366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/>
                </a:solidFill>
                <a:latin typeface="Calibri"/>
              </a:rPr>
              <a:t>trwałe zmiany mogą zaistnieć tylko </a:t>
            </a:r>
            <a:br>
              <a:rPr lang="pl-PL" dirty="0">
                <a:solidFill>
                  <a:prstClr val="white"/>
                </a:solidFill>
                <a:latin typeface="Calibri"/>
              </a:rPr>
            </a:br>
            <a:r>
              <a:rPr lang="pl-PL" dirty="0">
                <a:solidFill>
                  <a:prstClr val="white"/>
                </a:solidFill>
                <a:latin typeface="Calibri"/>
              </a:rPr>
              <a:t>gdy są oddolne</a:t>
            </a:r>
          </a:p>
          <a:p>
            <a:pPr marL="270000" indent="-270000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prstClr val="white"/>
                </a:solidFill>
                <a:latin typeface="Calibri"/>
              </a:rPr>
              <a:t>nowe</a:t>
            </a:r>
            <a:r>
              <a:rPr lang="pl-PL" dirty="0">
                <a:solidFill>
                  <a:prstClr val="white"/>
                </a:solidFill>
                <a:latin typeface="Calibri"/>
              </a:rPr>
              <a:t> rozprzestrzenia się tylko w najbliższym otoczeniu i/lub z osobą blisko oddaloną od bąbla</a:t>
            </a:r>
          </a:p>
          <a:p>
            <a:pPr marL="270000" indent="-270000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/>
                </a:solidFill>
                <a:latin typeface="Calibri"/>
              </a:rPr>
              <a:t>zmiana wynika z efektu demonstracji i polega na wzbudzaniu fali (</a:t>
            </a:r>
            <a:r>
              <a:rPr lang="pl-PL" dirty="0" err="1">
                <a:solidFill>
                  <a:prstClr val="white"/>
                </a:solidFill>
                <a:latin typeface="Calibri"/>
              </a:rPr>
              <a:t>wiral</a:t>
            </a:r>
            <a:r>
              <a:rPr lang="pl-PL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70000" indent="-270000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/>
                </a:solidFill>
                <a:latin typeface="Calibri"/>
              </a:rPr>
              <a:t>koncepcja </a:t>
            </a:r>
            <a:r>
              <a:rPr lang="pl-PL" b="1" dirty="0">
                <a:solidFill>
                  <a:prstClr val="white"/>
                </a:solidFill>
                <a:latin typeface="Calibri"/>
              </a:rPr>
              <a:t>wysp i archipelagów </a:t>
            </a:r>
            <a:br>
              <a:rPr lang="pl-PL" b="1" dirty="0">
                <a:solidFill>
                  <a:prstClr val="white"/>
                </a:solidFill>
                <a:latin typeface="Calibri"/>
              </a:rPr>
            </a:br>
            <a:r>
              <a:rPr lang="pl-PL" dirty="0">
                <a:solidFill>
                  <a:prstClr val="white"/>
                </a:solidFill>
                <a:latin typeface="Calibri"/>
              </a:rPr>
              <a:t>(Hausner, Zmyślony)</a:t>
            </a:r>
          </a:p>
          <a:p>
            <a:pPr marL="270000" indent="-270000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/>
                </a:solidFill>
                <a:latin typeface="Calibri"/>
              </a:rPr>
              <a:t>bąble nie mają struktury pionowej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>
                <a:solidFill>
                  <a:prstClr val="white"/>
                </a:solidFill>
                <a:latin typeface="Calibri"/>
              </a:rPr>
              <a:t>prof. Andrzej Nowak</a:t>
            </a:r>
          </a:p>
          <a:p>
            <a:pPr algn="r">
              <a:lnSpc>
                <a:spcPct val="90000"/>
              </a:lnSpc>
            </a:pPr>
            <a:r>
              <a:rPr lang="pl-PL" sz="1600" dirty="0">
                <a:solidFill>
                  <a:prstClr val="white"/>
                </a:solidFill>
                <a:latin typeface="Calibri"/>
              </a:rPr>
              <a:t>Bąble zmiany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8000" y="4764025"/>
            <a:ext cx="936000" cy="2778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6251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Archipelag i kontynent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F33CAE-360B-4FB7-8955-22D0E422CFCB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8DD32765-F824-4C11-BD66-8D09DFCE1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2120" y="1057947"/>
            <a:ext cx="3604816" cy="3436825"/>
          </a:xfrm>
          <a:prstGeom prst="rect">
            <a:avLst/>
          </a:prstGeom>
        </p:spPr>
      </p:pic>
      <p:pic>
        <p:nvPicPr>
          <p:cNvPr id="7" name="Symbol zastępczy zawartości 10">
            <a:extLst>
              <a:ext uri="{FF2B5EF4-FFF2-40B4-BE49-F238E27FC236}">
                <a16:creationId xmlns:a16="http://schemas.microsoft.com/office/drawing/2014/main" id="{6164D7C6-A5AF-497F-853A-420EB3126D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36" y="1064525"/>
            <a:ext cx="2989464" cy="3430247"/>
          </a:xfrm>
        </p:spPr>
      </p:pic>
    </p:spTree>
    <p:extLst>
      <p:ext uri="{BB962C8B-B14F-4D97-AF65-F5344CB8AC3E}">
        <p14:creationId xmlns:p14="http://schemas.microsoft.com/office/powerpoint/2010/main" val="198654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 dirty="0"/>
              <a:t>Trzeba wyruszyć na peryferia, aby odkryć drogę do centrum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Ulokalnienie</a:t>
            </a:r>
            <a:r>
              <a:rPr lang="pl-PL" dirty="0"/>
              <a:t>, terytorialne osadzenie uniwersytetu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Łuk międzypokoleniowy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29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2180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987574"/>
            <a:ext cx="3491416" cy="2259683"/>
          </a:xfrm>
          <a:prstGeom prst="rect">
            <a:avLst/>
          </a:prstGeom>
          <a:blipFill>
            <a:blip r:embed="rId2" cstate="print"/>
            <a:stretch>
              <a:fillRect l="-12948" r="-2112"/>
            </a:stretch>
          </a:blip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6" name="object 6"/>
          <p:cNvSpPr txBox="1"/>
          <p:nvPr/>
        </p:nvSpPr>
        <p:spPr>
          <a:xfrm>
            <a:off x="1043608" y="4731990"/>
            <a:ext cx="1527166" cy="134082"/>
          </a:xfrm>
          <a:prstGeom prst="rect">
            <a:avLst/>
          </a:prstGeom>
          <a:solidFill>
            <a:srgbClr val="050D14"/>
          </a:solidFill>
        </p:spPr>
        <p:txBody>
          <a:bodyPr vert="horz" wrap="square" lIns="0" tIns="42742" rIns="0" bIns="0" rtlCol="0">
            <a:spAutoFit/>
          </a:bodyPr>
          <a:lstStyle/>
          <a:p>
            <a:pPr marL="93859">
              <a:spcBef>
                <a:spcPts val="337"/>
              </a:spcBef>
            </a:pPr>
            <a:r>
              <a:rPr sz="591" spc="5" dirty="0">
                <a:solidFill>
                  <a:srgbClr val="FFFFFF"/>
                </a:solidFill>
                <a:latin typeface="Merriweather Sans"/>
                <a:cs typeface="Merriweather Sans"/>
              </a:rPr>
              <a:t>Źródło </a:t>
            </a:r>
            <a:r>
              <a:rPr sz="591" dirty="0">
                <a:solidFill>
                  <a:srgbClr val="FFFFFF"/>
                </a:solidFill>
                <a:latin typeface="Merriweather Sans"/>
                <a:cs typeface="Merriweather Sans"/>
              </a:rPr>
              <a:t>zdjęcia:</a:t>
            </a:r>
            <a:r>
              <a:rPr sz="591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591" dirty="0">
                <a:solidFill>
                  <a:srgbClr val="FFFFFF"/>
                </a:solidFill>
                <a:latin typeface="Merriweather Sans"/>
                <a:cs typeface="Merriweather Sans"/>
              </a:rPr>
              <a:t>liberaldictionary.com</a:t>
            </a:r>
            <a:endParaRPr sz="591" dirty="0">
              <a:latin typeface="Merriweather Sans"/>
              <a:cs typeface="Merriweather Sans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67C8C271-4B5B-471D-8250-1DB31E437D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3548" y="1112482"/>
            <a:ext cx="4824536" cy="1852492"/>
          </a:xfrm>
          <a:prstGeom prst="rect">
            <a:avLst/>
          </a:prstGeom>
        </p:spPr>
        <p:txBody>
          <a:bodyPr vert="horz" wrap="square" lIns="0" tIns="577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0324" marR="2310" indent="-24837" algn="l">
              <a:lnSpc>
                <a:spcPct val="150000"/>
              </a:lnSpc>
              <a:spcBef>
                <a:spcPts val="45"/>
              </a:spcBef>
            </a:pPr>
            <a:r>
              <a:rPr sz="1600" i="1" spc="-2" dirty="0"/>
              <a:t>Tu uczeń i </a:t>
            </a:r>
            <a:r>
              <a:rPr sz="1600" i="1" spc="-5" dirty="0"/>
              <a:t>nauczyciel znajdują </a:t>
            </a:r>
            <a:r>
              <a:rPr sz="1600" i="1" spc="-2" dirty="0"/>
              <a:t>się na tym samym poziomie. Nie ma </a:t>
            </a:r>
            <a:r>
              <a:rPr sz="1600" i="1" spc="-2" dirty="0" err="1"/>
              <a:t>utrwalonej</a:t>
            </a:r>
            <a:r>
              <a:rPr sz="1600" i="1" spc="-2" dirty="0"/>
              <a:t> wiedzy, ale panuje bezgraniczność pytań i </a:t>
            </a:r>
            <a:r>
              <a:rPr sz="1600" i="1" spc="-5" dirty="0" err="1"/>
              <a:t>niewiedza</a:t>
            </a:r>
            <a:r>
              <a:rPr sz="1600" i="1" spc="-5" dirty="0"/>
              <a:t> </a:t>
            </a:r>
            <a:r>
              <a:rPr sz="1600" i="1" spc="-2" dirty="0"/>
              <a:t>w sensie </a:t>
            </a:r>
            <a:r>
              <a:rPr sz="1600" i="1" spc="-5" dirty="0"/>
              <a:t>absolutnym. </a:t>
            </a:r>
            <a:r>
              <a:rPr sz="1600" i="1" spc="-2" dirty="0"/>
              <a:t>Tym samym rośnie aż do </a:t>
            </a:r>
            <a:r>
              <a:rPr sz="1600" i="1" spc="-5" dirty="0" err="1"/>
              <a:t>najwyższej</a:t>
            </a:r>
            <a:r>
              <a:rPr sz="1600" i="1" spc="-5" dirty="0"/>
              <a:t> </a:t>
            </a:r>
            <a:r>
              <a:rPr sz="1600" i="1" spc="-2" dirty="0" err="1"/>
              <a:t>skrajności</a:t>
            </a:r>
            <a:r>
              <a:rPr sz="1600" i="1" spc="-2" dirty="0"/>
              <a:t> </a:t>
            </a:r>
            <a:r>
              <a:rPr sz="1600" i="1" spc="-5" dirty="0"/>
              <a:t>osobista odpowiedzialność, której </a:t>
            </a:r>
            <a:r>
              <a:rPr sz="1600" i="1" spc="-2" dirty="0"/>
              <a:t>nic nie</a:t>
            </a:r>
            <a:r>
              <a:rPr sz="1600" i="1" spc="27" dirty="0"/>
              <a:t> </a:t>
            </a:r>
            <a:r>
              <a:rPr sz="1600" i="1" spc="-5" dirty="0"/>
              <a:t>łagodzi</a:t>
            </a:r>
            <a:r>
              <a:rPr sz="1600" spc="-5" dirty="0"/>
              <a:t>.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30862BE1-CCB6-4385-ABFB-6535F1D1E7F8}"/>
              </a:ext>
            </a:extLst>
          </p:cNvPr>
          <p:cNvSpPr txBox="1"/>
          <p:nvPr/>
        </p:nvSpPr>
        <p:spPr>
          <a:xfrm>
            <a:off x="1115616" y="4083918"/>
            <a:ext cx="5059171" cy="59031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>
              <a:spcBef>
                <a:spcPts val="14"/>
              </a:spcBef>
            </a:pPr>
            <a:endParaRPr sz="1100" dirty="0">
              <a:latin typeface="Merriweather Light"/>
              <a:cs typeface="Merriweather Sans"/>
            </a:endParaRPr>
          </a:p>
          <a:p>
            <a:pPr marL="9242"/>
            <a:r>
              <a:rPr sz="1600" b="1" spc="-2" dirty="0">
                <a:latin typeface="Merriweather Sans" panose="02000503060000020004" pitchFamily="50" charset="-18"/>
                <a:cs typeface="Merriweather Sans"/>
              </a:rPr>
              <a:t>Karl </a:t>
            </a:r>
            <a:r>
              <a:rPr sz="1600" b="1" dirty="0">
                <a:latin typeface="Merriweather Sans" panose="02000503060000020004" pitchFamily="50" charset="-18"/>
                <a:cs typeface="Merriweather Sans"/>
              </a:rPr>
              <a:t>Jaspers </a:t>
            </a:r>
            <a:endParaRPr lang="pl-PL" sz="1600" b="1" dirty="0">
              <a:latin typeface="Merriweather Sans" panose="02000503060000020004" pitchFamily="50" charset="-18"/>
              <a:cs typeface="Merriweather Sans"/>
            </a:endParaRPr>
          </a:p>
          <a:p>
            <a:pPr marL="9242"/>
            <a:r>
              <a:rPr sz="1100" b="1" i="1" dirty="0" err="1">
                <a:solidFill>
                  <a:srgbClr val="009FE3"/>
                </a:solidFill>
                <a:latin typeface="Merriweather Light"/>
                <a:cs typeface="Merriweather Sans"/>
              </a:rPr>
              <a:t>Filozofia</a:t>
            </a:r>
            <a:r>
              <a:rPr sz="1100" b="1" i="1" dirty="0">
                <a:solidFill>
                  <a:srgbClr val="009FE3"/>
                </a:solidFill>
                <a:latin typeface="Merriweather Light"/>
                <a:cs typeface="Merriweather Sans"/>
              </a:rPr>
              <a:t> </a:t>
            </a:r>
            <a:r>
              <a:rPr sz="1100" b="1" i="1" spc="-2" dirty="0">
                <a:solidFill>
                  <a:srgbClr val="009FE3"/>
                </a:solidFill>
                <a:latin typeface="Merriweather Light"/>
                <a:cs typeface="Merriweather Sans"/>
              </a:rPr>
              <a:t>egzystencji</a:t>
            </a:r>
            <a:r>
              <a:rPr sz="1100" spc="-2" dirty="0">
                <a:solidFill>
                  <a:srgbClr val="009FE3"/>
                </a:solidFill>
                <a:latin typeface="Merriweather Light"/>
                <a:cs typeface="Merriweather Sans"/>
              </a:rPr>
              <a:t>, PIW, </a:t>
            </a:r>
            <a:r>
              <a:rPr sz="1100" dirty="0">
                <a:solidFill>
                  <a:srgbClr val="009FE3"/>
                </a:solidFill>
                <a:latin typeface="Merriweather Light"/>
                <a:cs typeface="Merriweather Sans"/>
              </a:rPr>
              <a:t>Warszawa</a:t>
            </a:r>
            <a:r>
              <a:rPr sz="1100" spc="5" dirty="0">
                <a:solidFill>
                  <a:srgbClr val="009FE3"/>
                </a:solidFill>
                <a:latin typeface="Merriweather Light"/>
                <a:cs typeface="Merriweather Sans"/>
              </a:rPr>
              <a:t> </a:t>
            </a:r>
            <a:r>
              <a:rPr sz="1100" spc="-2" dirty="0">
                <a:solidFill>
                  <a:srgbClr val="009FE3"/>
                </a:solidFill>
                <a:latin typeface="Merriweather Light"/>
                <a:cs typeface="Merriweather Sans"/>
              </a:rPr>
              <a:t>1990.</a:t>
            </a:r>
            <a:endParaRPr sz="1100" dirty="0">
              <a:latin typeface="Merriweather Light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578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1901"/>
          </a:xfrm>
        </p:spPr>
        <p:txBody>
          <a:bodyPr/>
          <a:lstStyle/>
          <a:p>
            <a:r>
              <a:rPr lang="pl-PL" dirty="0"/>
              <a:t>Uniwersytet jako instytucję długiego trwania trzeba nieustannie odkrywać, aby mógł się stawać </a:t>
            </a:r>
            <a:br>
              <a:rPr lang="pl-PL" dirty="0"/>
            </a:br>
            <a:r>
              <a:rPr lang="pl-PL" dirty="0"/>
              <a:t>Uniwersytetem-Ideą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30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045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318"/>
            <a:ext cx="9174789" cy="516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7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2283718"/>
            <a:ext cx="5726460" cy="843409"/>
          </a:xfrm>
        </p:spPr>
        <p:txBody>
          <a:bodyPr/>
          <a:lstStyle/>
          <a:p>
            <a:r>
              <a:rPr lang="pl-PL" dirty="0">
                <a:latin typeface="Merriweather Black" panose="00000A00000000000000" pitchFamily="2" charset="-18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0912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279" y="1150932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8609" y="1990622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6517" y="2917970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80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1517" y="2081351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80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359" y="3064574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80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3367" y="959992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80" h="1109980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1497" y="3866032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2309" y="1291129"/>
            <a:ext cx="1883832" cy="259219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fabryka</a:t>
            </a:r>
            <a:r>
              <a:rPr sz="1637" spc="-20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dyplomów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8359" y="2183469"/>
            <a:ext cx="2718992" cy="284877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7798" marR="2310" indent="-2310">
              <a:lnSpc>
                <a:spcPct val="110700"/>
              </a:lnSpc>
              <a:spcBef>
                <a:spcPts val="41"/>
              </a:spcBef>
            </a:pP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uzawodowienie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kształcenia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4007" y="2096666"/>
            <a:ext cx="2733412" cy="284877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0">
              <a:lnSpc>
                <a:spcPct val="110700"/>
              </a:lnSpc>
              <a:spcBef>
                <a:spcPts val="41"/>
              </a:spcBef>
            </a:pP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postępująca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biurokratyzacja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5217" y="3026990"/>
            <a:ext cx="2422152" cy="259219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lang="pl-PL"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uczony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do</a:t>
            </a:r>
            <a:r>
              <a:rPr sz="1637" spc="-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wynajęcia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0154" y="2917970"/>
            <a:ext cx="3415249" cy="1123760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6065" marR="2310" indent="-578">
              <a:lnSpc>
                <a:spcPct val="110700"/>
              </a:lnSpc>
              <a:spcBef>
                <a:spcPts val="41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anomia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–</a:t>
            </a:r>
            <a:r>
              <a:rPr sz="1637" spc="-11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depersonalizacja,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osłabienie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bezpośrednich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relacji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,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zwłaszcza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między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nauczycielami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sz="1637" spc="-11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studentami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0321" y="1066001"/>
            <a:ext cx="2217106" cy="259219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zanik</a:t>
            </a:r>
            <a:r>
              <a:rPr sz="1637" spc="-39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wspólnotowości</a:t>
            </a:r>
            <a:endParaRPr sz="1637">
              <a:latin typeface="Merriweather Sans"/>
              <a:cs typeface="Merriweather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0949" y="3975033"/>
            <a:ext cx="3233348" cy="56450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0" indent="2022">
              <a:lnSpc>
                <a:spcPct val="110700"/>
              </a:lnSpc>
              <a:spcBef>
                <a:spcPts val="41"/>
              </a:spcBef>
            </a:pP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martwota</a:t>
            </a:r>
            <a:r>
              <a:rPr sz="1637" spc="-20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 err="1">
                <a:solidFill>
                  <a:srgbClr val="FFFFFF"/>
                </a:solidFill>
                <a:latin typeface="Merriweather Sans"/>
                <a:cs typeface="Merriweather Sans"/>
              </a:rPr>
              <a:t>kulturalna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2" dirty="0" err="1">
                <a:solidFill>
                  <a:srgbClr val="FFFFFF"/>
                </a:solidFill>
                <a:latin typeface="Merriweather Sans"/>
                <a:cs typeface="Merriweather Sans"/>
              </a:rPr>
              <a:t>i</a:t>
            </a: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 aksjologiczna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6346" y="1182103"/>
            <a:ext cx="249233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A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9632" y="2025240"/>
            <a:ext cx="218331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5" dirty="0">
                <a:solidFill>
                  <a:srgbClr val="050D14"/>
                </a:solidFill>
                <a:latin typeface="Merriweather Sans"/>
                <a:cs typeface="Merriweather Sans"/>
              </a:rPr>
              <a:t>E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26541" y="2952964"/>
            <a:ext cx="201003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5" dirty="0">
                <a:solidFill>
                  <a:srgbClr val="050D14"/>
                </a:solidFill>
                <a:latin typeface="Merriweather Sans"/>
                <a:cs typeface="Merriweather Sans"/>
              </a:rPr>
              <a:t>F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8859" y="2112779"/>
            <a:ext cx="249522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B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287" y="3111914"/>
            <a:ext cx="224396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5" dirty="0">
                <a:solidFill>
                  <a:srgbClr val="050D14"/>
                </a:solidFill>
                <a:latin typeface="Merriweather Sans"/>
                <a:cs typeface="Merriweather Sans"/>
              </a:rPr>
              <a:t>C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7023" y="991636"/>
            <a:ext cx="265695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D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5332" y="3904343"/>
            <a:ext cx="257031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G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649105" y="212633"/>
            <a:ext cx="3557997" cy="351917"/>
          </a:xfrm>
          <a:prstGeom prst="rect">
            <a:avLst/>
          </a:prstGeom>
        </p:spPr>
        <p:txBody>
          <a:bodyPr vert="horz" wrap="square" lIns="0" tIns="54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lnSpc>
                <a:spcPct val="100000"/>
              </a:lnSpc>
              <a:spcBef>
                <a:spcPts val="43"/>
              </a:spcBef>
            </a:pPr>
            <a:r>
              <a:rPr sz="2251" spc="109" dirty="0">
                <a:latin typeface="Merriweather Sans"/>
                <a:cs typeface="Merriweather Sans"/>
              </a:rPr>
              <a:t>POLSKI</a:t>
            </a:r>
            <a:r>
              <a:rPr sz="2251" spc="250" dirty="0">
                <a:latin typeface="Merriweather Sans"/>
                <a:cs typeface="Merriweather Sans"/>
              </a:rPr>
              <a:t> </a:t>
            </a:r>
            <a:r>
              <a:rPr sz="2251" spc="130" dirty="0">
                <a:latin typeface="Merriweather Sans"/>
                <a:cs typeface="Merriweather Sans"/>
              </a:rPr>
              <a:t>UNIWERSYTET</a:t>
            </a:r>
            <a:endParaRPr sz="2251" dirty="0">
              <a:latin typeface="Merriweather Sans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8583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85059" y="1561990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6787" y="3008974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304" y="2650461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80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282" y="3743577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6096" y="1884995"/>
            <a:ext cx="504820" cy="50482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7"/>
                </a:lnTo>
                <a:lnTo>
                  <a:pt x="460320" y="8037"/>
                </a:lnTo>
                <a:lnTo>
                  <a:pt x="414865" y="17833"/>
                </a:lnTo>
                <a:lnTo>
                  <a:pt x="370874" y="31259"/>
                </a:lnTo>
                <a:lnTo>
                  <a:pt x="328515" y="48149"/>
                </a:lnTo>
                <a:lnTo>
                  <a:pt x="287952" y="68335"/>
                </a:lnTo>
                <a:lnTo>
                  <a:pt x="249354" y="91651"/>
                </a:lnTo>
                <a:lnTo>
                  <a:pt x="212886" y="117931"/>
                </a:lnTo>
                <a:lnTo>
                  <a:pt x="178715" y="147008"/>
                </a:lnTo>
                <a:lnTo>
                  <a:pt x="147008" y="178715"/>
                </a:lnTo>
                <a:lnTo>
                  <a:pt x="117931" y="212886"/>
                </a:lnTo>
                <a:lnTo>
                  <a:pt x="91651" y="249354"/>
                </a:lnTo>
                <a:lnTo>
                  <a:pt x="68335" y="287952"/>
                </a:lnTo>
                <a:lnTo>
                  <a:pt x="48149" y="328515"/>
                </a:lnTo>
                <a:lnTo>
                  <a:pt x="31259" y="370874"/>
                </a:lnTo>
                <a:lnTo>
                  <a:pt x="17833" y="414865"/>
                </a:lnTo>
                <a:lnTo>
                  <a:pt x="8037" y="460320"/>
                </a:lnTo>
                <a:lnTo>
                  <a:pt x="2037" y="507073"/>
                </a:lnTo>
                <a:lnTo>
                  <a:pt x="0" y="554956"/>
                </a:lnTo>
                <a:lnTo>
                  <a:pt x="2037" y="602840"/>
                </a:lnTo>
                <a:lnTo>
                  <a:pt x="8037" y="649593"/>
                </a:lnTo>
                <a:lnTo>
                  <a:pt x="17833" y="695048"/>
                </a:lnTo>
                <a:lnTo>
                  <a:pt x="31259" y="739038"/>
                </a:lnTo>
                <a:lnTo>
                  <a:pt x="48149" y="781398"/>
                </a:lnTo>
                <a:lnTo>
                  <a:pt x="68335" y="821961"/>
                </a:lnTo>
                <a:lnTo>
                  <a:pt x="91651" y="860559"/>
                </a:lnTo>
                <a:lnTo>
                  <a:pt x="117931" y="897027"/>
                </a:lnTo>
                <a:lnTo>
                  <a:pt x="147008" y="931198"/>
                </a:lnTo>
                <a:lnTo>
                  <a:pt x="178715" y="962905"/>
                </a:lnTo>
                <a:lnTo>
                  <a:pt x="212886" y="991982"/>
                </a:lnTo>
                <a:lnTo>
                  <a:pt x="249354" y="1018261"/>
                </a:lnTo>
                <a:lnTo>
                  <a:pt x="287952" y="1041578"/>
                </a:lnTo>
                <a:lnTo>
                  <a:pt x="328515" y="1061764"/>
                </a:lnTo>
                <a:lnTo>
                  <a:pt x="370874" y="1078654"/>
                </a:lnTo>
                <a:lnTo>
                  <a:pt x="414865" y="1092080"/>
                </a:lnTo>
                <a:lnTo>
                  <a:pt x="460320" y="1101876"/>
                </a:lnTo>
                <a:lnTo>
                  <a:pt x="507073" y="1107876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1887" y="1702102"/>
            <a:ext cx="2094944" cy="259219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wspólnota</a:t>
            </a:r>
            <a:r>
              <a:rPr sz="1637" spc="-3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badawcza</a:t>
            </a:r>
            <a:endParaRPr sz="1637">
              <a:latin typeface="Merriweather Sans"/>
              <a:cs typeface="Merriweather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940" y="2790639"/>
            <a:ext cx="1750696" cy="259219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generator</a:t>
            </a:r>
            <a:r>
              <a:rPr sz="1637" spc="-39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wiedzy</a:t>
            </a:r>
            <a:endParaRPr sz="1637">
              <a:latin typeface="Merriweather Sans"/>
              <a:cs typeface="Merriweather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3556" y="2986313"/>
            <a:ext cx="2154907" cy="56450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7798" marR="2310" indent="-2310">
              <a:lnSpc>
                <a:spcPct val="110700"/>
              </a:lnSpc>
              <a:spcBef>
                <a:spcPts val="41"/>
              </a:spcBef>
            </a:pP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wspólnota 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aksjonormatywna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1214" y="3582822"/>
            <a:ext cx="3119311" cy="844133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0">
              <a:lnSpc>
                <a:spcPct val="110700"/>
              </a:lnSpc>
              <a:spcBef>
                <a:spcPts val="41"/>
              </a:spcBef>
            </a:pP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wielowymiarowe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kształcenie</a:t>
            </a:r>
            <a:r>
              <a:rPr sz="1637" spc="-20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9" dirty="0">
                <a:solidFill>
                  <a:srgbClr val="FFFFFF"/>
                </a:solidFill>
                <a:latin typeface="Merriweather Sans"/>
                <a:cs typeface="Merriweather Sans"/>
              </a:rPr>
              <a:t>– 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wiedza, umiejętności, </a:t>
            </a:r>
            <a:r>
              <a:rPr sz="1637" spc="7" dirty="0" err="1">
                <a:solidFill>
                  <a:srgbClr val="FFFFFF"/>
                </a:solidFill>
                <a:latin typeface="Merriweather Sans"/>
                <a:cs typeface="Merriweather Sans"/>
              </a:rPr>
              <a:t>kompetencje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,</a:t>
            </a:r>
            <a:r>
              <a:rPr sz="1637" spc="-2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7" dirty="0">
                <a:solidFill>
                  <a:srgbClr val="FFFFFF"/>
                </a:solidFill>
                <a:latin typeface="Merriweather Sans"/>
                <a:cs typeface="Merriweather Sans"/>
              </a:rPr>
              <a:t>wyobraźnia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3619" y="1862303"/>
            <a:ext cx="1787373" cy="56450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0" indent="2022">
              <a:lnSpc>
                <a:spcPct val="110700"/>
              </a:lnSpc>
              <a:spcBef>
                <a:spcPts val="41"/>
              </a:spcBef>
            </a:pPr>
            <a:r>
              <a:rPr sz="1637" spc="2" dirty="0">
                <a:solidFill>
                  <a:srgbClr val="FFFFFF"/>
                </a:solidFill>
                <a:latin typeface="Merriweather Sans"/>
                <a:cs typeface="Merriweather Sans"/>
              </a:rPr>
              <a:t>specyficzna 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instytucja</a:t>
            </a:r>
            <a:r>
              <a:rPr sz="1637" spc="-16" dirty="0">
                <a:solidFill>
                  <a:srgbClr val="FFFFFF"/>
                </a:solidFill>
                <a:latin typeface="Merriweather Sans"/>
                <a:cs typeface="Merriweather Sans"/>
              </a:rPr>
              <a:t> </a:t>
            </a:r>
            <a:r>
              <a:rPr sz="1637" spc="5" dirty="0">
                <a:solidFill>
                  <a:srgbClr val="FFFFFF"/>
                </a:solidFill>
                <a:latin typeface="Merriweather Sans"/>
                <a:cs typeface="Merriweather Sans"/>
              </a:rPr>
              <a:t>kultury</a:t>
            </a:r>
            <a:endParaRPr sz="1637" dirty="0">
              <a:latin typeface="Merriweather Sans"/>
              <a:cs typeface="Merriweather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7269" y="1593165"/>
            <a:ext cx="249233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A</a:t>
            </a:r>
            <a:endParaRPr sz="2615">
              <a:latin typeface="Merriweather Sans"/>
              <a:cs typeface="Merriweather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4987" y="3043670"/>
            <a:ext cx="218331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5" dirty="0">
                <a:solidFill>
                  <a:srgbClr val="050D14"/>
                </a:solidFill>
                <a:latin typeface="Merriweather Sans"/>
                <a:cs typeface="Merriweather Sans"/>
              </a:rPr>
              <a:t>E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236" y="2681891"/>
            <a:ext cx="249522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B</a:t>
            </a:r>
            <a:endParaRPr sz="2615">
              <a:latin typeface="Merriweather Sans"/>
              <a:cs typeface="Merriweather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500" y="3774872"/>
            <a:ext cx="224396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5" dirty="0">
                <a:solidFill>
                  <a:srgbClr val="050D14"/>
                </a:solidFill>
                <a:latin typeface="Merriweather Sans"/>
                <a:cs typeface="Merriweather Sans"/>
              </a:rPr>
              <a:t>C</a:t>
            </a:r>
            <a:endParaRPr sz="2615">
              <a:latin typeface="Merriweather Sans"/>
              <a:cs typeface="Merriweather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4228" y="1916374"/>
            <a:ext cx="265695" cy="4094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2615" b="1" spc="7" dirty="0">
                <a:solidFill>
                  <a:srgbClr val="050D14"/>
                </a:solidFill>
                <a:latin typeface="Merriweather Sans"/>
                <a:cs typeface="Merriweather Sans"/>
              </a:rPr>
              <a:t>D</a:t>
            </a:r>
            <a:endParaRPr sz="2615" dirty="0">
              <a:latin typeface="Merriweather Sans"/>
              <a:cs typeface="Merriweather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819102" y="327565"/>
            <a:ext cx="5334107" cy="698294"/>
          </a:xfrm>
          <a:prstGeom prst="rect">
            <a:avLst/>
          </a:prstGeom>
        </p:spPr>
        <p:txBody>
          <a:bodyPr vert="horz" wrap="square" lIns="0" tIns="54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 marR="2310" indent="10397">
              <a:lnSpc>
                <a:spcPct val="100000"/>
              </a:lnSpc>
              <a:spcBef>
                <a:spcPts val="43"/>
              </a:spcBef>
            </a:pPr>
            <a:r>
              <a:rPr sz="2251" spc="118" dirty="0">
                <a:latin typeface="Merriweather Sans"/>
                <a:cs typeface="Merriweather Sans"/>
              </a:rPr>
              <a:t>UNIWERSYTET </a:t>
            </a:r>
            <a:r>
              <a:rPr sz="2251" spc="-2" dirty="0">
                <a:latin typeface="Merriweather Sans"/>
                <a:cs typeface="Merriweather Sans"/>
              </a:rPr>
              <a:t>W </a:t>
            </a:r>
            <a:r>
              <a:rPr sz="2251" spc="132" dirty="0">
                <a:latin typeface="Merriweather Sans"/>
                <a:cs typeface="Merriweather Sans"/>
              </a:rPr>
              <a:t>POSZUKIWANIU  </a:t>
            </a:r>
            <a:r>
              <a:rPr sz="2251" spc="118" dirty="0">
                <a:latin typeface="Merriweather Sans"/>
                <a:cs typeface="Merriweather Sans"/>
              </a:rPr>
              <a:t>ZAGUBIONEJ</a:t>
            </a:r>
            <a:r>
              <a:rPr sz="2251" spc="266" dirty="0">
                <a:latin typeface="Merriweather Sans"/>
                <a:cs typeface="Merriweather Sans"/>
              </a:rPr>
              <a:t> </a:t>
            </a:r>
            <a:r>
              <a:rPr sz="2251" spc="132" dirty="0">
                <a:latin typeface="Merriweather Sans"/>
                <a:cs typeface="Merriweather Sans"/>
              </a:rPr>
              <a:t>IDEI</a:t>
            </a:r>
            <a:endParaRPr sz="2251" dirty="0">
              <a:latin typeface="Merriweather Sans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58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DA17044-3659-4396-9FBA-0437F7F0F7CD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5" t="3841" r="14433" b="55"/>
          <a:stretch/>
        </p:blipFill>
        <p:spPr>
          <a:xfrm>
            <a:off x="745778" y="1058863"/>
            <a:ext cx="2160000" cy="26638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043608" y="4300239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1600" b="1" dirty="0">
                <a:solidFill>
                  <a:prstClr val="white"/>
                </a:solidFill>
                <a:latin typeface="Merriweather Sans" panose="02000503060000020004" pitchFamily="50" charset="-18"/>
              </a:rPr>
              <a:t>Przemysław Czapliński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l-PL" sz="1600" i="1" dirty="0">
                <a:solidFill>
                  <a:prstClr val="white"/>
                </a:solidFill>
                <a:latin typeface="Calibri"/>
              </a:rPr>
              <a:t>Poruszona mapa, </a:t>
            </a:r>
            <a:r>
              <a:rPr lang="pl-PL" sz="1600" dirty="0">
                <a:solidFill>
                  <a:prstClr val="white"/>
                </a:solidFill>
                <a:latin typeface="Calibri"/>
              </a:rPr>
              <a:t>2016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68927" y="3785925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prstClr val="white"/>
                </a:solidFill>
                <a:latin typeface="Calibri"/>
              </a:rPr>
              <a:t>fot. Danuta Węgiel</a:t>
            </a:r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3131840" y="1680177"/>
            <a:ext cx="532765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040" tIns="100520" rIns="201040" bIns="10052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pl-PL" sz="2800" i="1" dirty="0">
                <a:solidFill>
                  <a:prstClr val="white"/>
                </a:solidFill>
                <a:latin typeface="Calibri"/>
              </a:rPr>
              <a:t>Gdy wyobraźnia śpi, rozum </a:t>
            </a:r>
            <a:br>
              <a:rPr lang="pl-PL" sz="2800" i="1" dirty="0">
                <a:solidFill>
                  <a:prstClr val="white"/>
                </a:solidFill>
                <a:latin typeface="Calibri"/>
              </a:rPr>
            </a:br>
            <a:r>
              <a:rPr lang="pl-PL" sz="2800" i="1" dirty="0">
                <a:solidFill>
                  <a:prstClr val="white"/>
                </a:solidFill>
                <a:latin typeface="Calibri"/>
              </a:rPr>
              <a:t>rodzi banały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pl-PL" sz="2800" i="1" dirty="0">
                <a:solidFill>
                  <a:prstClr val="white"/>
                </a:solidFill>
                <a:latin typeface="Calibri"/>
              </a:rPr>
              <a:t>Zanim powstanie mapa, </a:t>
            </a:r>
            <a:br>
              <a:rPr lang="pl-PL" sz="2800" i="1" dirty="0">
                <a:solidFill>
                  <a:prstClr val="white"/>
                </a:solidFill>
                <a:latin typeface="Calibri"/>
              </a:rPr>
            </a:br>
            <a:r>
              <a:rPr lang="pl-PL" sz="2800" i="1" dirty="0">
                <a:solidFill>
                  <a:prstClr val="white"/>
                </a:solidFill>
                <a:latin typeface="Calibri"/>
              </a:rPr>
              <a:t>musi się pojawić narracja</a:t>
            </a:r>
          </a:p>
        </p:txBody>
      </p:sp>
    </p:spTree>
    <p:extLst>
      <p:ext uri="{BB962C8B-B14F-4D97-AF65-F5344CB8AC3E}">
        <p14:creationId xmlns:p14="http://schemas.microsoft.com/office/powerpoint/2010/main" val="180753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7584" y="4803998"/>
            <a:ext cx="5760640" cy="11472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Źródło: </a:t>
            </a:r>
            <a:r>
              <a:rPr lang="pl-PL"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opracowanie własne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na </a:t>
            </a: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podstawie Stanisława 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Brzozowskiego 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(rys. 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Michał</a:t>
            </a:r>
            <a:r>
              <a:rPr sz="700" spc="34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Przedlacki)</a:t>
            </a:r>
            <a:endParaRPr sz="700" dirty="0">
              <a:latin typeface="Merriweather Light" panose="00000400000000000000" pitchFamily="2" charset="-18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9522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827584" y="4803998"/>
            <a:ext cx="5760640" cy="11472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Źródło: </a:t>
            </a:r>
            <a:r>
              <a:rPr lang="pl-PL"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opracowanie własne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na </a:t>
            </a: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podstawie Stanisława 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Brzozowskiego 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(rys. 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Michał</a:t>
            </a:r>
            <a:r>
              <a:rPr sz="700" spc="34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Przedlacki)</a:t>
            </a:r>
            <a:endParaRPr sz="700" dirty="0">
              <a:latin typeface="Merriweather Light" panose="00000400000000000000" pitchFamily="2" charset="-18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49382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28E8DA6-3CB4-4B38-A507-90621B6C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"/>
            <a:ext cx="9144000" cy="51400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FF1EDDA-11FE-48F7-8C9B-AFF8C98AA58A}"/>
              </a:ext>
            </a:extLst>
          </p:cNvPr>
          <p:cNvSpPr txBox="1"/>
          <p:nvPr/>
        </p:nvSpPr>
        <p:spPr>
          <a:xfrm>
            <a:off x="2699792" y="357986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ŁUK INTERPRETACYJNY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EE748D1-8795-4A69-AC5A-FC62F7184021}"/>
              </a:ext>
            </a:extLst>
          </p:cNvPr>
          <p:cNvSpPr txBox="1"/>
          <p:nvPr/>
        </p:nvSpPr>
        <p:spPr>
          <a:xfrm>
            <a:off x="1115616" y="4803998"/>
            <a:ext cx="5760640" cy="11472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Źródło: </a:t>
            </a:r>
            <a:r>
              <a:rPr lang="pl-PL"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opracowanie Jerzy Hausner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na </a:t>
            </a:r>
            <a:r>
              <a:rPr sz="700" spc="2" dirty="0" err="1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podstawie</a:t>
            </a:r>
            <a:r>
              <a:rPr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</a:t>
            </a:r>
            <a:r>
              <a:rPr lang="pl-PL" sz="700" spc="2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Paula </a:t>
            </a:r>
            <a:r>
              <a:rPr lang="pl-PL" sz="700" spc="2" dirty="0" err="1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Ricouera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(</a:t>
            </a:r>
            <a:r>
              <a:rPr sz="700" dirty="0" err="1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rys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. </a:t>
            </a:r>
            <a:r>
              <a:rPr sz="700" spc="5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Michał</a:t>
            </a:r>
            <a:r>
              <a:rPr sz="700" spc="34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 </a:t>
            </a:r>
            <a:r>
              <a:rPr sz="700" dirty="0">
                <a:solidFill>
                  <a:srgbClr val="FFFFFF"/>
                </a:solidFill>
                <a:latin typeface="Merriweather Light" panose="00000400000000000000" pitchFamily="2" charset="-18"/>
                <a:cs typeface="Merriweather Sans"/>
              </a:rPr>
              <a:t>Przedlacki)</a:t>
            </a:r>
            <a:endParaRPr sz="700" dirty="0">
              <a:latin typeface="Merriweather Light" panose="00000400000000000000" pitchFamily="2" charset="-18"/>
              <a:cs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745833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3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3" id="{804B2AC9-D523-4BD8-87DC-C84FA22FF4E0}" vid="{677CFF1C-20A9-46EC-B563-21603AD4080C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8047</TotalTime>
  <Words>863</Words>
  <Application>Microsoft Office PowerPoint</Application>
  <PresentationFormat>Pokaz na ekranie (16:9)</PresentationFormat>
  <Paragraphs>151</Paragraphs>
  <Slides>32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body</vt:lpstr>
      <vt:lpstr>Calibri Light</vt:lpstr>
      <vt:lpstr>Merriweather Black</vt:lpstr>
      <vt:lpstr>Merriweather Light</vt:lpstr>
      <vt:lpstr>Merriweather Sans</vt:lpstr>
      <vt:lpstr>Times New Roman</vt:lpstr>
      <vt:lpstr>Motyw3</vt:lpstr>
      <vt:lpstr>Prezentacja programu PowerPoint</vt:lpstr>
      <vt:lpstr>Odpowiedź na pytanie o misję uniwersytetu jest  o tyle istotna, że dotyczy ona nie tylko samego uniwersytetu, ale także kondycji człowieka, kultury, nauki, życia społecznego, odpowiedzialności.</vt:lpstr>
      <vt:lpstr>Tu uczeń i nauczyciel znajdują się na tym samym poziomie. Nie ma utrwalonej wiedzy, ale panuje bezgraniczność pytań i niewiedza w sensie absolutnym. Tym samym rośnie aż do najwyższej skrajności osobista odpowiedzialność, której nic nie łagodzi.</vt:lpstr>
      <vt:lpstr>POLSKI UNIWERSYTET</vt:lpstr>
      <vt:lpstr>UNIWERSYTET W POSZUKIWANIU  ZAGUBIONEJ IDEI</vt:lpstr>
      <vt:lpstr>Prezentacja programu PowerPoint</vt:lpstr>
      <vt:lpstr>Prezentacja programu PowerPoint</vt:lpstr>
      <vt:lpstr>Prezentacja programu PowerPoint</vt:lpstr>
      <vt:lpstr>Prezentacja programu PowerPoint</vt:lpstr>
      <vt:lpstr>TWORZENIE I RODZAJE WIEDZY SPOŁECZNEJ</vt:lpstr>
      <vt:lpstr>Modalność</vt:lpstr>
      <vt:lpstr>Prezentacja programu PowerPoint</vt:lpstr>
      <vt:lpstr>ORGANIZACJA I INSTYTUCJA</vt:lpstr>
      <vt:lpstr>Uniwersytet-Idea: dwa porządki </vt:lpstr>
      <vt:lpstr>Organizacja bez aksjologii – praca bez sensu  Współczesne uniwersytety to wielkie organizacje i żadne instytucje  Toczy się w nich gra rodząca kolejne „pułapki społeczne” (Ania Giza)  Dominuje przymus ekonomiczny i administracyjny, pasywizm i konformizm </vt:lpstr>
      <vt:lpstr>UNIWERSYTET-IDEA</vt:lpstr>
      <vt:lpstr>Prezentacja programu PowerPoint</vt:lpstr>
      <vt:lpstr>Prezentacja programu PowerPoint</vt:lpstr>
      <vt:lpstr>4</vt:lpstr>
      <vt:lpstr>Prezentacja programu PowerPoint</vt:lpstr>
      <vt:lpstr> TRADYCYJNY MODEL UCZENIA I KSZTAŁTOWANIA KOMPETENCJI  </vt:lpstr>
      <vt:lpstr>NOWY MODEL UCZENIA SIĘ I KSZTAŁTOWANIA KOMPETENCJI</vt:lpstr>
      <vt:lpstr>KSZTAŁTOWANIE KOMPETENCJI - WNIOSKI</vt:lpstr>
      <vt:lpstr>Prezentacja programu PowerPoint</vt:lpstr>
      <vt:lpstr>Prezentacja programu PowerPoint</vt:lpstr>
      <vt:lpstr>UNIWERSYTET-IDEA  – Z CZEGO WYNIKA I JAK TO OSIĄGNĄĆ?</vt:lpstr>
      <vt:lpstr>„Bąbel zmiany”</vt:lpstr>
      <vt:lpstr>Archipelag i kontynent</vt:lpstr>
      <vt:lpstr>Trzeba wyruszyć na peryferia, aby odkryć drogę do centrum  Ulokalnienie, terytorialne osadzenie uniwersytetu  Łuk międzypokoleniowy  </vt:lpstr>
      <vt:lpstr>Uniwersytet jako instytucję długiego trwania trzeba nieustannie odkrywać, aby mógł się stawać  Uniwersytetem-Ideą</vt:lpstr>
      <vt:lpstr>Prezentacja programu PowerPoint</vt:lpstr>
      <vt:lpstr>Dziękuję za uwagę</vt:lpstr>
    </vt:vector>
  </TitlesOfParts>
  <Company>GAP UEK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Jerzy Hausner</dc:creator>
  <cp:lastModifiedBy>Jurek</cp:lastModifiedBy>
  <cp:revision>500</cp:revision>
  <cp:lastPrinted>2016-03-17T08:31:34Z</cp:lastPrinted>
  <dcterms:created xsi:type="dcterms:W3CDTF">2009-05-03T07:47:55Z</dcterms:created>
  <dcterms:modified xsi:type="dcterms:W3CDTF">2021-05-27T14:40:29Z</dcterms:modified>
</cp:coreProperties>
</file>